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4"/>
    <p:sldMasterId id="2147484253" r:id="rId5"/>
    <p:sldMasterId id="2147484261" r:id="rId6"/>
  </p:sldMasterIdLst>
  <p:notesMasterIdLst>
    <p:notesMasterId r:id="rId23"/>
  </p:notesMasterIdLst>
  <p:handoutMasterIdLst>
    <p:handoutMasterId r:id="rId24"/>
  </p:handoutMasterIdLst>
  <p:sldIdLst>
    <p:sldId id="590" r:id="rId7"/>
    <p:sldId id="591" r:id="rId8"/>
    <p:sldId id="592" r:id="rId9"/>
    <p:sldId id="594" r:id="rId10"/>
    <p:sldId id="578" r:id="rId11"/>
    <p:sldId id="579" r:id="rId12"/>
    <p:sldId id="582" r:id="rId13"/>
    <p:sldId id="583" r:id="rId14"/>
    <p:sldId id="584" r:id="rId15"/>
    <p:sldId id="589" r:id="rId16"/>
    <p:sldId id="510" r:id="rId17"/>
    <p:sldId id="513" r:id="rId18"/>
    <p:sldId id="515" r:id="rId19"/>
    <p:sldId id="548" r:id="rId20"/>
    <p:sldId id="569" r:id="rId21"/>
    <p:sldId id="567" r:id="rId22"/>
  </p:sldIdLst>
  <p:sldSz cx="9144000" cy="6858000" type="screen4x3"/>
  <p:notesSz cx="7077075" cy="9393238"/>
  <p:embeddedFontLst>
    <p:embeddedFont>
      <p:font typeface="Arial Black" panose="020B0A04020102020204" pitchFamily="34" charset="0"/>
      <p:bold r:id="rId25"/>
    </p:embeddedFont>
    <p:embeddedFont>
      <p:font typeface="Times" panose="02020603050405020304" pitchFamily="18" charset="0"/>
      <p:regular r:id="rId26"/>
      <p:bold r:id="rId27"/>
      <p:italic r:id="rId28"/>
      <p:boldItalic r:id="rId29"/>
    </p:embeddedFont>
    <p:embeddedFont>
      <p:font typeface="ＭＳ Ｐゴシック" panose="020B0600070205080204" pitchFamily="34" charset="-128"/>
      <p:regular r:id="rId30"/>
    </p:embeddedFont>
    <p:embeddedFont>
      <p:font typeface="Calibri" panose="020F0502020204030204" pitchFamily="34" charset="0"/>
      <p:regular r:id="rId31"/>
      <p:bold r:id="rId32"/>
      <p:italic r:id="rId33"/>
      <p:boldItalic r:id="rId34"/>
    </p:embeddedFont>
  </p:embeddedFontLst>
  <p:defaultTextStyle>
    <a:defPPr>
      <a:defRPr lang="en-US"/>
    </a:defPPr>
    <a:lvl1pPr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90033"/>
    <a:srgbClr val="0099FF"/>
    <a:srgbClr val="800000"/>
    <a:srgbClr val="FFFF99"/>
    <a:srgbClr val="990000"/>
    <a:srgbClr val="CC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8690B-14F4-47B4-8ACC-3A2B7B2B2000}" v="123" dt="2020-07-08T04:03:48.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6556" autoAdjust="0"/>
  </p:normalViewPr>
  <p:slideViewPr>
    <p:cSldViewPr snapToGrid="0">
      <p:cViewPr varScale="1">
        <p:scale>
          <a:sx n="104" d="100"/>
          <a:sy n="104" d="100"/>
        </p:scale>
        <p:origin x="906" y="114"/>
      </p:cViewPr>
      <p:guideLst>
        <p:guide orient="horz" pos="2160"/>
        <p:guide pos="2904"/>
      </p:guideLst>
    </p:cSldViewPr>
  </p:slideViewPr>
  <p:outlineViewPr>
    <p:cViewPr>
      <p:scale>
        <a:sx n="33" d="100"/>
        <a:sy n="33" d="100"/>
      </p:scale>
      <p:origin x="0" y="1648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1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mez Rufino H" userId="953426e2-4a85-49d8-a4e4-7a147ec9fd3d" providerId="ADAL" clId="{E928690B-14F4-47B4-8ACC-3A2B7B2B2000}"/>
    <pc:docChg chg="delSld modSld">
      <pc:chgData name="Gomez Rufino H" userId="953426e2-4a85-49d8-a4e4-7a147ec9fd3d" providerId="ADAL" clId="{E928690B-14F4-47B4-8ACC-3A2B7B2B2000}" dt="2020-07-08T04:05:17.640" v="28" actId="20577"/>
      <pc:docMkLst>
        <pc:docMk/>
      </pc:docMkLst>
      <pc:sldChg chg="modSp">
        <pc:chgData name="Gomez Rufino H" userId="953426e2-4a85-49d8-a4e4-7a147ec9fd3d" providerId="ADAL" clId="{E928690B-14F4-47B4-8ACC-3A2B7B2B2000}" dt="2020-07-08T04:05:17.640" v="28" actId="20577"/>
        <pc:sldMkLst>
          <pc:docMk/>
          <pc:sldMk cId="0" sldId="561"/>
        </pc:sldMkLst>
        <pc:spChg chg="mod">
          <ac:chgData name="Gomez Rufino H" userId="953426e2-4a85-49d8-a4e4-7a147ec9fd3d" providerId="ADAL" clId="{E928690B-14F4-47B4-8ACC-3A2B7B2B2000}" dt="2020-07-08T04:05:17.640" v="28" actId="20577"/>
          <ac:spMkLst>
            <pc:docMk/>
            <pc:sldMk cId="0" sldId="561"/>
            <ac:spMk id="4" creationId="{00000000-0000-0000-0000-000000000000}"/>
          </ac:spMkLst>
        </pc:spChg>
      </pc:sldChg>
      <pc:sldChg chg="del">
        <pc:chgData name="Gomez Rufino H" userId="953426e2-4a85-49d8-a4e4-7a147ec9fd3d" providerId="ADAL" clId="{E928690B-14F4-47B4-8ACC-3A2B7B2B2000}" dt="2020-07-08T04:04:07.201" v="0" actId="2696"/>
        <pc:sldMkLst>
          <pc:docMk/>
          <pc:sldMk cId="3238324041" sldId="586"/>
        </pc:sldMkLst>
      </pc:sldChg>
    </pc:docChg>
  </pc:docChgLst>
  <pc:docChgLst>
    <pc:chgData name="Gomez Rufino H" userId="953426e2-4a85-49d8-a4e4-7a147ec9fd3d" providerId="ADAL" clId="{74E6AD8C-91AE-4BEE-B231-97DAADE794DB}"/>
    <pc:docChg chg="custSel modSld">
      <pc:chgData name="Gomez Rufino H" userId="953426e2-4a85-49d8-a4e4-7a147ec9fd3d" providerId="ADAL" clId="{74E6AD8C-91AE-4BEE-B231-97DAADE794DB}" dt="2020-07-08T04:00:49.432" v="1015" actId="20577"/>
      <pc:docMkLst>
        <pc:docMk/>
      </pc:docMkLst>
      <pc:sldChg chg="addSp modSp">
        <pc:chgData name="Gomez Rufino H" userId="953426e2-4a85-49d8-a4e4-7a147ec9fd3d" providerId="ADAL" clId="{74E6AD8C-91AE-4BEE-B231-97DAADE794DB}" dt="2020-07-08T03:40:11.555" v="12" actId="1076"/>
        <pc:sldMkLst>
          <pc:docMk/>
          <pc:sldMk cId="0" sldId="510"/>
        </pc:sldMkLst>
        <pc:spChg chg="mod">
          <ac:chgData name="Gomez Rufino H" userId="953426e2-4a85-49d8-a4e4-7a147ec9fd3d" providerId="ADAL" clId="{74E6AD8C-91AE-4BEE-B231-97DAADE794DB}" dt="2020-07-08T03:39:31.142" v="4" actId="14100"/>
          <ac:spMkLst>
            <pc:docMk/>
            <pc:sldMk cId="0" sldId="510"/>
            <ac:spMk id="2" creationId="{00000000-0000-0000-0000-000000000000}"/>
          </ac:spMkLst>
        </pc:spChg>
        <pc:spChg chg="mod">
          <ac:chgData name="Gomez Rufino H" userId="953426e2-4a85-49d8-a4e4-7a147ec9fd3d" providerId="ADAL" clId="{74E6AD8C-91AE-4BEE-B231-97DAADE794DB}" dt="2020-07-08T03:40:11.555" v="12" actId="1076"/>
          <ac:spMkLst>
            <pc:docMk/>
            <pc:sldMk cId="0" sldId="510"/>
            <ac:spMk id="3" creationId="{00000000-0000-0000-0000-000000000000}"/>
          </ac:spMkLst>
        </pc:spChg>
        <pc:spChg chg="mod">
          <ac:chgData name="Gomez Rufino H" userId="953426e2-4a85-49d8-a4e4-7a147ec9fd3d" providerId="ADAL" clId="{74E6AD8C-91AE-4BEE-B231-97DAADE794DB}" dt="2020-07-08T03:39:26.845" v="3" actId="14100"/>
          <ac:spMkLst>
            <pc:docMk/>
            <pc:sldMk cId="0" sldId="510"/>
            <ac:spMk id="6" creationId="{00000000-0000-0000-0000-000000000000}"/>
          </ac:spMkLst>
        </pc:spChg>
        <pc:spChg chg="add mod">
          <ac:chgData name="Gomez Rufino H" userId="953426e2-4a85-49d8-a4e4-7a147ec9fd3d" providerId="ADAL" clId="{74E6AD8C-91AE-4BEE-B231-97DAADE794DB}" dt="2020-07-08T03:40:06.625" v="11" actId="1076"/>
          <ac:spMkLst>
            <pc:docMk/>
            <pc:sldMk cId="0" sldId="510"/>
            <ac:spMk id="8" creationId="{C8C4A0E5-F922-40EB-8129-0B58C88F87F9}"/>
          </ac:spMkLst>
        </pc:spChg>
      </pc:sldChg>
      <pc:sldChg chg="addSp modSp modNotesTx">
        <pc:chgData name="Gomez Rufino H" userId="953426e2-4a85-49d8-a4e4-7a147ec9fd3d" providerId="ADAL" clId="{74E6AD8C-91AE-4BEE-B231-97DAADE794DB}" dt="2020-07-08T03:43:38.224" v="160" actId="20577"/>
        <pc:sldMkLst>
          <pc:docMk/>
          <pc:sldMk cId="0" sldId="513"/>
        </pc:sldMkLst>
        <pc:spChg chg="add mod">
          <ac:chgData name="Gomez Rufino H" userId="953426e2-4a85-49d8-a4e4-7a147ec9fd3d" providerId="ADAL" clId="{74E6AD8C-91AE-4BEE-B231-97DAADE794DB}" dt="2020-07-08T03:42:01.313" v="16" actId="208"/>
          <ac:spMkLst>
            <pc:docMk/>
            <pc:sldMk cId="0" sldId="513"/>
            <ac:spMk id="3" creationId="{38612D98-4F44-46B9-926F-5BF360D4C947}"/>
          </ac:spMkLst>
        </pc:spChg>
        <pc:spChg chg="add mod">
          <ac:chgData name="Gomez Rufino H" userId="953426e2-4a85-49d8-a4e4-7a147ec9fd3d" providerId="ADAL" clId="{74E6AD8C-91AE-4BEE-B231-97DAADE794DB}" dt="2020-07-08T03:43:00.128" v="72" actId="1036"/>
          <ac:spMkLst>
            <pc:docMk/>
            <pc:sldMk cId="0" sldId="513"/>
            <ac:spMk id="6" creationId="{18F4D522-C0B3-4AE7-B4B7-553AF529BDA3}"/>
          </ac:spMkLst>
        </pc:spChg>
        <pc:spChg chg="mod">
          <ac:chgData name="Gomez Rufino H" userId="953426e2-4a85-49d8-a4e4-7a147ec9fd3d" providerId="ADAL" clId="{74E6AD8C-91AE-4BEE-B231-97DAADE794DB}" dt="2020-07-08T03:42:35.339" v="70" actId="20577"/>
          <ac:spMkLst>
            <pc:docMk/>
            <pc:sldMk cId="0" sldId="513"/>
            <ac:spMk id="14339" creationId="{00000000-0000-0000-0000-000000000000}"/>
          </ac:spMkLst>
        </pc:spChg>
      </pc:sldChg>
      <pc:sldChg chg="modSp">
        <pc:chgData name="Gomez Rufino H" userId="953426e2-4a85-49d8-a4e4-7a147ec9fd3d" providerId="ADAL" clId="{74E6AD8C-91AE-4BEE-B231-97DAADE794DB}" dt="2020-07-08T03:47:36.947" v="313" actId="20577"/>
        <pc:sldMkLst>
          <pc:docMk/>
          <pc:sldMk cId="0" sldId="515"/>
        </pc:sldMkLst>
        <pc:spChg chg="mod">
          <ac:chgData name="Gomez Rufino H" userId="953426e2-4a85-49d8-a4e4-7a147ec9fd3d" providerId="ADAL" clId="{74E6AD8C-91AE-4BEE-B231-97DAADE794DB}" dt="2020-07-08T03:44:30.801" v="161" actId="20577"/>
          <ac:spMkLst>
            <pc:docMk/>
            <pc:sldMk cId="0" sldId="515"/>
            <ac:spMk id="24593" creationId="{00000000-0000-0000-0000-000000000000}"/>
          </ac:spMkLst>
        </pc:spChg>
        <pc:spChg chg="mod">
          <ac:chgData name="Gomez Rufino H" userId="953426e2-4a85-49d8-a4e4-7a147ec9fd3d" providerId="ADAL" clId="{74E6AD8C-91AE-4BEE-B231-97DAADE794DB}" dt="2020-07-08T03:44:58.256" v="163" actId="20577"/>
          <ac:spMkLst>
            <pc:docMk/>
            <pc:sldMk cId="0" sldId="515"/>
            <ac:spMk id="24594" creationId="{00000000-0000-0000-0000-000000000000}"/>
          </ac:spMkLst>
        </pc:spChg>
        <pc:spChg chg="mod">
          <ac:chgData name="Gomez Rufino H" userId="953426e2-4a85-49d8-a4e4-7a147ec9fd3d" providerId="ADAL" clId="{74E6AD8C-91AE-4BEE-B231-97DAADE794DB}" dt="2020-07-08T03:45:44.740" v="202" actId="20577"/>
          <ac:spMkLst>
            <pc:docMk/>
            <pc:sldMk cId="0" sldId="515"/>
            <ac:spMk id="24599" creationId="{00000000-0000-0000-0000-000000000000}"/>
          </ac:spMkLst>
        </pc:spChg>
        <pc:spChg chg="mod">
          <ac:chgData name="Gomez Rufino H" userId="953426e2-4a85-49d8-a4e4-7a147ec9fd3d" providerId="ADAL" clId="{74E6AD8C-91AE-4BEE-B231-97DAADE794DB}" dt="2020-07-08T03:46:25.058" v="203" actId="20577"/>
          <ac:spMkLst>
            <pc:docMk/>
            <pc:sldMk cId="0" sldId="515"/>
            <ac:spMk id="24609" creationId="{00000000-0000-0000-0000-000000000000}"/>
          </ac:spMkLst>
        </pc:spChg>
        <pc:spChg chg="mod">
          <ac:chgData name="Gomez Rufino H" userId="953426e2-4a85-49d8-a4e4-7a147ec9fd3d" providerId="ADAL" clId="{74E6AD8C-91AE-4BEE-B231-97DAADE794DB}" dt="2020-07-08T03:47:36.947" v="313" actId="20577"/>
          <ac:spMkLst>
            <pc:docMk/>
            <pc:sldMk cId="0" sldId="515"/>
            <ac:spMk id="24611" creationId="{00000000-0000-0000-0000-000000000000}"/>
          </ac:spMkLst>
        </pc:spChg>
        <pc:spChg chg="mod">
          <ac:chgData name="Gomez Rufino H" userId="953426e2-4a85-49d8-a4e4-7a147ec9fd3d" providerId="ADAL" clId="{74E6AD8C-91AE-4BEE-B231-97DAADE794DB}" dt="2020-07-08T03:47:21.488" v="312" actId="20577"/>
          <ac:spMkLst>
            <pc:docMk/>
            <pc:sldMk cId="0" sldId="515"/>
            <ac:spMk id="24612" creationId="{00000000-0000-0000-0000-000000000000}"/>
          </ac:spMkLst>
        </pc:spChg>
      </pc:sldChg>
      <pc:sldChg chg="addSp delSp modSp modNotesTx">
        <pc:chgData name="Gomez Rufino H" userId="953426e2-4a85-49d8-a4e4-7a147ec9fd3d" providerId="ADAL" clId="{74E6AD8C-91AE-4BEE-B231-97DAADE794DB}" dt="2020-07-08T03:59:26.304" v="997" actId="20577"/>
        <pc:sldMkLst>
          <pc:docMk/>
          <pc:sldMk cId="0" sldId="548"/>
        </pc:sldMkLst>
        <pc:spChg chg="del mod">
          <ac:chgData name="Gomez Rufino H" userId="953426e2-4a85-49d8-a4e4-7a147ec9fd3d" providerId="ADAL" clId="{74E6AD8C-91AE-4BEE-B231-97DAADE794DB}" dt="2020-07-08T03:53:53.384" v="545" actId="478"/>
          <ac:spMkLst>
            <pc:docMk/>
            <pc:sldMk cId="0" sldId="548"/>
            <ac:spMk id="2" creationId="{00000000-0000-0000-0000-000000000000}"/>
          </ac:spMkLst>
        </pc:spChg>
        <pc:spChg chg="mod">
          <ac:chgData name="Gomez Rufino H" userId="953426e2-4a85-49d8-a4e4-7a147ec9fd3d" providerId="ADAL" clId="{74E6AD8C-91AE-4BEE-B231-97DAADE794DB}" dt="2020-07-08T03:49:29.111" v="318" actId="1076"/>
          <ac:spMkLst>
            <pc:docMk/>
            <pc:sldMk cId="0" sldId="548"/>
            <ac:spMk id="4" creationId="{586B5702-6732-4CBA-9D7D-18DB0700645A}"/>
          </ac:spMkLst>
        </pc:spChg>
        <pc:spChg chg="del">
          <ac:chgData name="Gomez Rufino H" userId="953426e2-4a85-49d8-a4e4-7a147ec9fd3d" providerId="ADAL" clId="{74E6AD8C-91AE-4BEE-B231-97DAADE794DB}" dt="2020-07-08T03:49:23.935" v="317" actId="478"/>
          <ac:spMkLst>
            <pc:docMk/>
            <pc:sldMk cId="0" sldId="548"/>
            <ac:spMk id="13" creationId="{C29936D4-F1A7-4E2B-8882-C9B5D716FFBA}"/>
          </ac:spMkLst>
        </pc:spChg>
        <pc:spChg chg="add del">
          <ac:chgData name="Gomez Rufino H" userId="953426e2-4a85-49d8-a4e4-7a147ec9fd3d" providerId="ADAL" clId="{74E6AD8C-91AE-4BEE-B231-97DAADE794DB}" dt="2020-07-08T03:49:49.495" v="333"/>
          <ac:spMkLst>
            <pc:docMk/>
            <pc:sldMk cId="0" sldId="548"/>
            <ac:spMk id="15" creationId="{991E5CA8-7068-4002-8DBF-D71A6AC18558}"/>
          </ac:spMkLst>
        </pc:spChg>
        <pc:spChg chg="add del">
          <ac:chgData name="Gomez Rufino H" userId="953426e2-4a85-49d8-a4e4-7a147ec9fd3d" providerId="ADAL" clId="{74E6AD8C-91AE-4BEE-B231-97DAADE794DB}" dt="2020-07-08T03:49:49.495" v="333"/>
          <ac:spMkLst>
            <pc:docMk/>
            <pc:sldMk cId="0" sldId="548"/>
            <ac:spMk id="16" creationId="{09DE942E-4D2E-40DE-907F-10AFB06CFEE5}"/>
          </ac:spMkLst>
        </pc:spChg>
        <pc:spChg chg="add del">
          <ac:chgData name="Gomez Rufino H" userId="953426e2-4a85-49d8-a4e4-7a147ec9fd3d" providerId="ADAL" clId="{74E6AD8C-91AE-4BEE-B231-97DAADE794DB}" dt="2020-07-08T03:49:49.495" v="333"/>
          <ac:spMkLst>
            <pc:docMk/>
            <pc:sldMk cId="0" sldId="548"/>
            <ac:spMk id="17" creationId="{800CAB6B-D0BB-42F7-9652-7469C7522BDD}"/>
          </ac:spMkLst>
        </pc:spChg>
        <pc:spChg chg="add del">
          <ac:chgData name="Gomez Rufino H" userId="953426e2-4a85-49d8-a4e4-7a147ec9fd3d" providerId="ADAL" clId="{74E6AD8C-91AE-4BEE-B231-97DAADE794DB}" dt="2020-07-08T03:49:49.495" v="333"/>
          <ac:spMkLst>
            <pc:docMk/>
            <pc:sldMk cId="0" sldId="548"/>
            <ac:spMk id="18" creationId="{0CC7086D-3BDB-45CE-B281-F8B7376DE618}"/>
          </ac:spMkLst>
        </pc:spChg>
        <pc:spChg chg="add del">
          <ac:chgData name="Gomez Rufino H" userId="953426e2-4a85-49d8-a4e4-7a147ec9fd3d" providerId="ADAL" clId="{74E6AD8C-91AE-4BEE-B231-97DAADE794DB}" dt="2020-07-08T03:49:49.495" v="333"/>
          <ac:spMkLst>
            <pc:docMk/>
            <pc:sldMk cId="0" sldId="548"/>
            <ac:spMk id="19" creationId="{30F34D34-FCF7-458D-B5BF-EC34BFAF045B}"/>
          </ac:spMkLst>
        </pc:spChg>
        <pc:spChg chg="add del">
          <ac:chgData name="Gomez Rufino H" userId="953426e2-4a85-49d8-a4e4-7a147ec9fd3d" providerId="ADAL" clId="{74E6AD8C-91AE-4BEE-B231-97DAADE794DB}" dt="2020-07-08T03:49:49.495" v="333"/>
          <ac:spMkLst>
            <pc:docMk/>
            <pc:sldMk cId="0" sldId="548"/>
            <ac:spMk id="20" creationId="{46C386C6-6E37-45CA-AE0A-A35A5643CB69}"/>
          </ac:spMkLst>
        </pc:spChg>
        <pc:spChg chg="add del">
          <ac:chgData name="Gomez Rufino H" userId="953426e2-4a85-49d8-a4e4-7a147ec9fd3d" providerId="ADAL" clId="{74E6AD8C-91AE-4BEE-B231-97DAADE794DB}" dt="2020-07-08T03:49:49.495" v="333"/>
          <ac:spMkLst>
            <pc:docMk/>
            <pc:sldMk cId="0" sldId="548"/>
            <ac:spMk id="21" creationId="{EBDA344A-8BE2-4914-B3D0-FE4FA34ED1A7}"/>
          </ac:spMkLst>
        </pc:spChg>
        <pc:spChg chg="add del">
          <ac:chgData name="Gomez Rufino H" userId="953426e2-4a85-49d8-a4e4-7a147ec9fd3d" providerId="ADAL" clId="{74E6AD8C-91AE-4BEE-B231-97DAADE794DB}" dt="2020-07-08T03:49:49.495" v="333"/>
          <ac:spMkLst>
            <pc:docMk/>
            <pc:sldMk cId="0" sldId="548"/>
            <ac:spMk id="22" creationId="{F4D6DEED-7277-45CB-8BAE-1D4BF4632844}"/>
          </ac:spMkLst>
        </pc:spChg>
        <pc:spChg chg="add del">
          <ac:chgData name="Gomez Rufino H" userId="953426e2-4a85-49d8-a4e4-7a147ec9fd3d" providerId="ADAL" clId="{74E6AD8C-91AE-4BEE-B231-97DAADE794DB}" dt="2020-07-08T03:49:49.495" v="333"/>
          <ac:spMkLst>
            <pc:docMk/>
            <pc:sldMk cId="0" sldId="548"/>
            <ac:spMk id="23" creationId="{47833DD8-4E7B-4594-9C67-7D2166F786BD}"/>
          </ac:spMkLst>
        </pc:spChg>
        <pc:spChg chg="add mod">
          <ac:chgData name="Gomez Rufino H" userId="953426e2-4a85-49d8-a4e4-7a147ec9fd3d" providerId="ADAL" clId="{74E6AD8C-91AE-4BEE-B231-97DAADE794DB}" dt="2020-07-08T03:54:52.383" v="601" actId="1036"/>
          <ac:spMkLst>
            <pc:docMk/>
            <pc:sldMk cId="0" sldId="548"/>
            <ac:spMk id="24" creationId="{53879168-FCB9-485C-A319-6058F5BA1A7A}"/>
          </ac:spMkLst>
        </pc:spChg>
        <pc:spChg chg="add mod">
          <ac:chgData name="Gomez Rufino H" userId="953426e2-4a85-49d8-a4e4-7a147ec9fd3d" providerId="ADAL" clId="{74E6AD8C-91AE-4BEE-B231-97DAADE794DB}" dt="2020-07-08T03:57:09.415" v="750" actId="20577"/>
          <ac:spMkLst>
            <pc:docMk/>
            <pc:sldMk cId="0" sldId="548"/>
            <ac:spMk id="25" creationId="{240F77A3-A097-4D2D-8CF8-5D6CBE0C3BBD}"/>
          </ac:spMkLst>
        </pc:spChg>
        <pc:spChg chg="mod">
          <ac:chgData name="Gomez Rufino H" userId="953426e2-4a85-49d8-a4e4-7a147ec9fd3d" providerId="ADAL" clId="{74E6AD8C-91AE-4BEE-B231-97DAADE794DB}" dt="2020-07-08T03:54:33.401" v="581" actId="207"/>
          <ac:spMkLst>
            <pc:docMk/>
            <pc:sldMk cId="0" sldId="548"/>
            <ac:spMk id="26627" creationId="{00000000-0000-0000-0000-000000000000}"/>
          </ac:spMkLst>
        </pc:spChg>
        <pc:spChg chg="mod">
          <ac:chgData name="Gomez Rufino H" userId="953426e2-4a85-49d8-a4e4-7a147ec9fd3d" providerId="ADAL" clId="{74E6AD8C-91AE-4BEE-B231-97DAADE794DB}" dt="2020-07-08T03:54:16.663" v="579" actId="207"/>
          <ac:spMkLst>
            <pc:docMk/>
            <pc:sldMk cId="0" sldId="548"/>
            <ac:spMk id="26628" creationId="{00000000-0000-0000-0000-000000000000}"/>
          </ac:spMkLst>
        </pc:spChg>
        <pc:spChg chg="mod">
          <ac:chgData name="Gomez Rufino H" userId="953426e2-4a85-49d8-a4e4-7a147ec9fd3d" providerId="ADAL" clId="{74E6AD8C-91AE-4BEE-B231-97DAADE794DB}" dt="2020-07-08T03:54:27.161" v="580" actId="207"/>
          <ac:spMkLst>
            <pc:docMk/>
            <pc:sldMk cId="0" sldId="548"/>
            <ac:spMk id="26629" creationId="{00000000-0000-0000-0000-000000000000}"/>
          </ac:spMkLst>
        </pc:spChg>
        <pc:spChg chg="mod">
          <ac:chgData name="Gomez Rufino H" userId="953426e2-4a85-49d8-a4e4-7a147ec9fd3d" providerId="ADAL" clId="{74E6AD8C-91AE-4BEE-B231-97DAADE794DB}" dt="2020-07-08T03:56:08.335" v="659" actId="20577"/>
          <ac:spMkLst>
            <pc:docMk/>
            <pc:sldMk cId="0" sldId="548"/>
            <ac:spMk id="26630" creationId="{00000000-0000-0000-0000-000000000000}"/>
          </ac:spMkLst>
        </pc:spChg>
        <pc:spChg chg="del mod">
          <ac:chgData name="Gomez Rufino H" userId="953426e2-4a85-49d8-a4e4-7a147ec9fd3d" providerId="ADAL" clId="{74E6AD8C-91AE-4BEE-B231-97DAADE794DB}" dt="2020-07-08T03:51:42.248" v="407" actId="478"/>
          <ac:spMkLst>
            <pc:docMk/>
            <pc:sldMk cId="0" sldId="548"/>
            <ac:spMk id="26633" creationId="{00000000-0000-0000-0000-000000000000}"/>
          </ac:spMkLst>
        </pc:spChg>
        <pc:spChg chg="del mod">
          <ac:chgData name="Gomez Rufino H" userId="953426e2-4a85-49d8-a4e4-7a147ec9fd3d" providerId="ADAL" clId="{74E6AD8C-91AE-4BEE-B231-97DAADE794DB}" dt="2020-07-08T03:51:41.396" v="406" actId="478"/>
          <ac:spMkLst>
            <pc:docMk/>
            <pc:sldMk cId="0" sldId="548"/>
            <ac:spMk id="26634" creationId="{00000000-0000-0000-0000-000000000000}"/>
          </ac:spMkLst>
        </pc:spChg>
        <pc:spChg chg="mod">
          <ac:chgData name="Gomez Rufino H" userId="953426e2-4a85-49d8-a4e4-7a147ec9fd3d" providerId="ADAL" clId="{74E6AD8C-91AE-4BEE-B231-97DAADE794DB}" dt="2020-07-08T03:54:45.081" v="584" actId="14100"/>
          <ac:spMkLst>
            <pc:docMk/>
            <pc:sldMk cId="0" sldId="548"/>
            <ac:spMk id="26636" creationId="{00000000-0000-0000-0000-000000000000}"/>
          </ac:spMkLst>
        </pc:spChg>
        <pc:spChg chg="mod">
          <ac:chgData name="Gomez Rufino H" userId="953426e2-4a85-49d8-a4e4-7a147ec9fd3d" providerId="ADAL" clId="{74E6AD8C-91AE-4BEE-B231-97DAADE794DB}" dt="2020-07-08T03:58:32.197" v="885" actId="20577"/>
          <ac:spMkLst>
            <pc:docMk/>
            <pc:sldMk cId="0" sldId="548"/>
            <ac:spMk id="26637" creationId="{00000000-0000-0000-0000-000000000000}"/>
          </ac:spMkLst>
        </pc:spChg>
      </pc:sldChg>
      <pc:sldChg chg="modSp">
        <pc:chgData name="Gomez Rufino H" userId="953426e2-4a85-49d8-a4e4-7a147ec9fd3d" providerId="ADAL" clId="{74E6AD8C-91AE-4BEE-B231-97DAADE794DB}" dt="2020-07-08T04:00:49.432" v="1015" actId="20577"/>
        <pc:sldMkLst>
          <pc:docMk/>
          <pc:sldMk cId="1473798490" sldId="569"/>
        </pc:sldMkLst>
        <pc:spChg chg="mod">
          <ac:chgData name="Gomez Rufino H" userId="953426e2-4a85-49d8-a4e4-7a147ec9fd3d" providerId="ADAL" clId="{74E6AD8C-91AE-4BEE-B231-97DAADE794DB}" dt="2020-07-08T04:00:49.432" v="1015" actId="20577"/>
          <ac:spMkLst>
            <pc:docMk/>
            <pc:sldMk cId="1473798490" sldId="569"/>
            <ac:spMk id="5123" creationId="{00000000-0000-0000-0000-000000000000}"/>
          </ac:spMkLst>
        </pc:spChg>
      </pc:sldChg>
      <pc:sldChg chg="modNotesTx">
        <pc:chgData name="Gomez Rufino H" userId="953426e2-4a85-49d8-a4e4-7a147ec9fd3d" providerId="ADAL" clId="{74E6AD8C-91AE-4BEE-B231-97DAADE794DB}" dt="2020-07-08T03:38:15.432" v="0" actId="6549"/>
        <pc:sldMkLst>
          <pc:docMk/>
          <pc:sldMk cId="1640027843" sldId="579"/>
        </pc:sldMkLst>
      </pc:sldChg>
      <pc:sldChg chg="modSp">
        <pc:chgData name="Gomez Rufino H" userId="953426e2-4a85-49d8-a4e4-7a147ec9fd3d" providerId="ADAL" clId="{74E6AD8C-91AE-4BEE-B231-97DAADE794DB}" dt="2020-07-08T03:39:10.384" v="2" actId="6549"/>
        <pc:sldMkLst>
          <pc:docMk/>
          <pc:sldMk cId="3094026148" sldId="589"/>
        </pc:sldMkLst>
        <pc:spChg chg="mod">
          <ac:chgData name="Gomez Rufino H" userId="953426e2-4a85-49d8-a4e4-7a147ec9fd3d" providerId="ADAL" clId="{74E6AD8C-91AE-4BEE-B231-97DAADE794DB}" dt="2020-07-08T03:39:10.384" v="2" actId="6549"/>
          <ac:spMkLst>
            <pc:docMk/>
            <pc:sldMk cId="3094026148" sldId="589"/>
            <ac:spMk id="1638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3780" tIns="46891" rIns="93780" bIns="46891" numCol="1" anchor="t" anchorCtr="0" compatLnSpc="1">
            <a:prstTxWarp prst="textNoShape">
              <a:avLst/>
            </a:prstTxWarp>
          </a:bodyPr>
          <a:lstStyle>
            <a:lvl1pPr algn="l">
              <a:defRPr sz="1200"/>
            </a:lvl1pPr>
          </a:lstStyle>
          <a:p>
            <a:pPr>
              <a:defRPr/>
            </a:pPr>
            <a:endParaRPr lang="en-US"/>
          </a:p>
        </p:txBody>
      </p:sp>
      <p:sp>
        <p:nvSpPr>
          <p:cNvPr id="40963" name="Rectangle 3"/>
          <p:cNvSpPr>
            <a:spLocks noGrp="1" noChangeArrowheads="1"/>
          </p:cNvSpPr>
          <p:nvPr>
            <p:ph type="dt" sz="quarter" idx="1"/>
          </p:nvPr>
        </p:nvSpPr>
        <p:spPr bwMode="auto">
          <a:xfrm>
            <a:off x="4010025" y="0"/>
            <a:ext cx="3067050" cy="469900"/>
          </a:xfrm>
          <a:prstGeom prst="rect">
            <a:avLst/>
          </a:prstGeom>
          <a:noFill/>
          <a:ln w="9525">
            <a:noFill/>
            <a:miter lim="800000"/>
            <a:headEnd/>
            <a:tailEnd/>
          </a:ln>
          <a:effectLst/>
        </p:spPr>
        <p:txBody>
          <a:bodyPr vert="horz" wrap="square" lIns="93780" tIns="46891" rIns="93780" bIns="46891"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ChangeArrowheads="1"/>
          </p:cNvSpPr>
          <p:nvPr>
            <p:ph type="ftr" sz="quarter" idx="2"/>
          </p:nvPr>
        </p:nvSpPr>
        <p:spPr bwMode="auto">
          <a:xfrm>
            <a:off x="0" y="8923338"/>
            <a:ext cx="3067050" cy="469900"/>
          </a:xfrm>
          <a:prstGeom prst="rect">
            <a:avLst/>
          </a:prstGeom>
          <a:noFill/>
          <a:ln w="9525">
            <a:noFill/>
            <a:miter lim="800000"/>
            <a:headEnd/>
            <a:tailEnd/>
          </a:ln>
          <a:effectLst/>
        </p:spPr>
        <p:txBody>
          <a:bodyPr vert="horz" wrap="square" lIns="93780" tIns="46891" rIns="93780" bIns="46891" numCol="1" anchor="b" anchorCtr="0" compatLnSpc="1">
            <a:prstTxWarp prst="textNoShape">
              <a:avLst/>
            </a:prstTxWarp>
          </a:bodyPr>
          <a:lstStyle>
            <a:lvl1pPr algn="l">
              <a:defRPr sz="1200"/>
            </a:lvl1pPr>
          </a:lstStyle>
          <a:p>
            <a:pPr>
              <a:defRPr/>
            </a:pPr>
            <a:endParaRPr lang="en-US"/>
          </a:p>
        </p:txBody>
      </p:sp>
      <p:sp>
        <p:nvSpPr>
          <p:cNvPr id="40965" name="Rectangle 5"/>
          <p:cNvSpPr>
            <a:spLocks noGrp="1" noChangeArrowheads="1"/>
          </p:cNvSpPr>
          <p:nvPr>
            <p:ph type="sldNum" sz="quarter" idx="3"/>
          </p:nvPr>
        </p:nvSpPr>
        <p:spPr bwMode="auto">
          <a:xfrm>
            <a:off x="4010025" y="8923338"/>
            <a:ext cx="3067050" cy="469900"/>
          </a:xfrm>
          <a:prstGeom prst="rect">
            <a:avLst/>
          </a:prstGeom>
          <a:noFill/>
          <a:ln w="9525">
            <a:noFill/>
            <a:miter lim="800000"/>
            <a:headEnd/>
            <a:tailEnd/>
          </a:ln>
          <a:effectLst/>
        </p:spPr>
        <p:txBody>
          <a:bodyPr vert="horz" wrap="square" lIns="93780" tIns="46891" rIns="93780" bIns="46891" numCol="1" anchor="b" anchorCtr="0" compatLnSpc="1">
            <a:prstTxWarp prst="textNoShape">
              <a:avLst/>
            </a:prstTxWarp>
          </a:bodyPr>
          <a:lstStyle>
            <a:lvl1pPr algn="r">
              <a:defRPr sz="1200"/>
            </a:lvl1pPr>
          </a:lstStyle>
          <a:p>
            <a:fld id="{BAC58114-04A0-4003-B6CC-BB4351323582}" type="slidenum">
              <a:rPr lang="en-US" altLang="en-US"/>
              <a:pPr/>
              <a:t>‹#›</a:t>
            </a:fld>
            <a:endParaRPr lang="en-US" altLang="en-US"/>
          </a:p>
        </p:txBody>
      </p:sp>
    </p:spTree>
    <p:extLst>
      <p:ext uri="{BB962C8B-B14F-4D97-AF65-F5344CB8AC3E}">
        <p14:creationId xmlns:p14="http://schemas.microsoft.com/office/powerpoint/2010/main" val="767012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3780" tIns="46891" rIns="93780" bIns="46891" numCol="1" anchor="t" anchorCtr="0" compatLnSpc="1">
            <a:prstTxWarp prst="textNoShape">
              <a:avLst/>
            </a:prstTxWarp>
          </a:bodyPr>
          <a:lstStyle>
            <a:lvl1pPr algn="l">
              <a:defRPr sz="1200"/>
            </a:lvl1pPr>
          </a:lstStyle>
          <a:p>
            <a:pPr>
              <a:defRPr/>
            </a:pPr>
            <a:endParaRPr lang="en-US"/>
          </a:p>
        </p:txBody>
      </p:sp>
      <p:sp>
        <p:nvSpPr>
          <p:cNvPr id="7171" name="Rectangle 3"/>
          <p:cNvSpPr>
            <a:spLocks noGrp="1" noChangeArrowheads="1"/>
          </p:cNvSpPr>
          <p:nvPr>
            <p:ph type="dt" idx="1"/>
          </p:nvPr>
        </p:nvSpPr>
        <p:spPr bwMode="auto">
          <a:xfrm>
            <a:off x="4010025" y="0"/>
            <a:ext cx="3067050" cy="469900"/>
          </a:xfrm>
          <a:prstGeom prst="rect">
            <a:avLst/>
          </a:prstGeom>
          <a:noFill/>
          <a:ln w="9525">
            <a:noFill/>
            <a:miter lim="800000"/>
            <a:headEnd/>
            <a:tailEnd/>
          </a:ln>
          <a:effectLst/>
        </p:spPr>
        <p:txBody>
          <a:bodyPr vert="horz" wrap="square" lIns="93780" tIns="46891" rIns="93780" bIns="46891"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92213" y="704850"/>
            <a:ext cx="4694237" cy="3522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42975" y="4462463"/>
            <a:ext cx="5191125" cy="4225925"/>
          </a:xfrm>
          <a:prstGeom prst="rect">
            <a:avLst/>
          </a:prstGeom>
          <a:noFill/>
          <a:ln w="9525">
            <a:noFill/>
            <a:miter lim="800000"/>
            <a:headEnd/>
            <a:tailEnd/>
          </a:ln>
          <a:effectLst/>
        </p:spPr>
        <p:txBody>
          <a:bodyPr vert="horz" wrap="square" lIns="93780" tIns="46891" rIns="93780" bIns="468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923338"/>
            <a:ext cx="3067050" cy="469900"/>
          </a:xfrm>
          <a:prstGeom prst="rect">
            <a:avLst/>
          </a:prstGeom>
          <a:noFill/>
          <a:ln w="9525">
            <a:noFill/>
            <a:miter lim="800000"/>
            <a:headEnd/>
            <a:tailEnd/>
          </a:ln>
          <a:effectLst/>
        </p:spPr>
        <p:txBody>
          <a:bodyPr vert="horz" wrap="square" lIns="93780" tIns="46891" rIns="93780" bIns="46891" numCol="1" anchor="b" anchorCtr="0" compatLnSpc="1">
            <a:prstTxWarp prst="textNoShape">
              <a:avLst/>
            </a:prstTxWarp>
          </a:bodyPr>
          <a:lstStyle>
            <a:lvl1pPr algn="l">
              <a:defRPr sz="1200"/>
            </a:lvl1pPr>
          </a:lstStyle>
          <a:p>
            <a:pPr>
              <a:defRPr/>
            </a:pPr>
            <a:endParaRPr lang="en-US"/>
          </a:p>
        </p:txBody>
      </p:sp>
      <p:sp>
        <p:nvSpPr>
          <p:cNvPr id="7175" name="Rectangle 7"/>
          <p:cNvSpPr>
            <a:spLocks noGrp="1" noChangeArrowheads="1"/>
          </p:cNvSpPr>
          <p:nvPr>
            <p:ph type="sldNum" sz="quarter" idx="5"/>
          </p:nvPr>
        </p:nvSpPr>
        <p:spPr bwMode="auto">
          <a:xfrm>
            <a:off x="4010025" y="8923338"/>
            <a:ext cx="3067050" cy="469900"/>
          </a:xfrm>
          <a:prstGeom prst="rect">
            <a:avLst/>
          </a:prstGeom>
          <a:noFill/>
          <a:ln w="9525">
            <a:noFill/>
            <a:miter lim="800000"/>
            <a:headEnd/>
            <a:tailEnd/>
          </a:ln>
          <a:effectLst/>
        </p:spPr>
        <p:txBody>
          <a:bodyPr vert="horz" wrap="square" lIns="93780" tIns="46891" rIns="93780" bIns="46891" numCol="1" anchor="b" anchorCtr="0" compatLnSpc="1">
            <a:prstTxWarp prst="textNoShape">
              <a:avLst/>
            </a:prstTxWarp>
          </a:bodyPr>
          <a:lstStyle>
            <a:lvl1pPr algn="r">
              <a:defRPr sz="1200"/>
            </a:lvl1pPr>
          </a:lstStyle>
          <a:p>
            <a:fld id="{2458B2D7-2EF3-4DC4-869F-018C0313808C}" type="slidenum">
              <a:rPr lang="en-US" altLang="en-US"/>
              <a:pPr/>
              <a:t>‹#›</a:t>
            </a:fld>
            <a:endParaRPr lang="en-US" altLang="en-US"/>
          </a:p>
        </p:txBody>
      </p:sp>
    </p:spTree>
    <p:extLst>
      <p:ext uri="{BB962C8B-B14F-4D97-AF65-F5344CB8AC3E}">
        <p14:creationId xmlns:p14="http://schemas.microsoft.com/office/powerpoint/2010/main" val="2275085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17BA19C-BD29-47AE-9D95-DFF0CF53F513}"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25603" name="Rectangle 2"/>
          <p:cNvSpPr>
            <a:spLocks noGrp="1" noRot="1" noChangeAspect="1" noChangeArrowheads="1" noTextEdit="1"/>
          </p:cNvSpPr>
          <p:nvPr>
            <p:ph type="sldImg"/>
          </p:nvPr>
        </p:nvSpPr>
        <p:spPr>
          <a:xfrm>
            <a:off x="1243013" y="401638"/>
            <a:ext cx="4645025" cy="3484562"/>
          </a:xfrm>
          <a:ln/>
        </p:spPr>
      </p:sp>
      <p:sp>
        <p:nvSpPr>
          <p:cNvPr id="25604" name="Rectangle 3"/>
          <p:cNvSpPr>
            <a:spLocks noGrp="1" noChangeArrowheads="1"/>
          </p:cNvSpPr>
          <p:nvPr>
            <p:ph type="body" idx="1"/>
          </p:nvPr>
        </p:nvSpPr>
        <p:spPr>
          <a:xfrm>
            <a:off x="229016" y="4044118"/>
            <a:ext cx="6565071" cy="5080582"/>
          </a:xfrm>
          <a:noFill/>
          <a:ln/>
        </p:spPr>
        <p:txBody>
          <a:bodyPr/>
          <a:lstStyle/>
          <a:p>
            <a:pPr eaLnBrk="1" hangingPunct="1"/>
            <a:endParaRPr lang="en-US" sz="1000" dirty="0">
              <a:latin typeface="Arial" pitchFamily="34" charset="0"/>
            </a:endParaRPr>
          </a:p>
        </p:txBody>
      </p:sp>
    </p:spTree>
    <p:extLst>
      <p:ext uri="{BB962C8B-B14F-4D97-AF65-F5344CB8AC3E}">
        <p14:creationId xmlns:p14="http://schemas.microsoft.com/office/powerpoint/2010/main" val="3948591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CMC memo dated 15 April 2012</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30000"/>
              </a:spcBef>
              <a:defRPr sz="1200">
                <a:solidFill>
                  <a:schemeClr val="tx1"/>
                </a:solidFill>
                <a:latin typeface="Times" panose="02020603050405020304" pitchFamily="18" charset="0"/>
              </a:defRPr>
            </a:lvl1pPr>
            <a:lvl2pPr marL="750888" indent="-288925" algn="l">
              <a:spcBef>
                <a:spcPct val="30000"/>
              </a:spcBef>
              <a:defRPr sz="1200">
                <a:solidFill>
                  <a:schemeClr val="tx1"/>
                </a:solidFill>
                <a:latin typeface="Times" panose="02020603050405020304" pitchFamily="18" charset="0"/>
              </a:defRPr>
            </a:lvl2pPr>
            <a:lvl3pPr marL="1155700" indent="-230188" algn="l">
              <a:spcBef>
                <a:spcPct val="30000"/>
              </a:spcBef>
              <a:defRPr sz="1200">
                <a:solidFill>
                  <a:schemeClr val="tx1"/>
                </a:solidFill>
                <a:latin typeface="Times" panose="02020603050405020304" pitchFamily="18" charset="0"/>
              </a:defRPr>
            </a:lvl3pPr>
            <a:lvl4pPr marL="1619250" indent="-230188" algn="l">
              <a:spcBef>
                <a:spcPct val="30000"/>
              </a:spcBef>
              <a:defRPr sz="1200">
                <a:solidFill>
                  <a:schemeClr val="tx1"/>
                </a:solidFill>
                <a:latin typeface="Times" panose="02020603050405020304" pitchFamily="18" charset="0"/>
              </a:defRPr>
            </a:lvl4pPr>
            <a:lvl5pPr marL="2081213" indent="-230188" algn="l">
              <a:spcBef>
                <a:spcPct val="30000"/>
              </a:spcBef>
              <a:defRPr sz="1200">
                <a:solidFill>
                  <a:schemeClr val="tx1"/>
                </a:solidFill>
                <a:latin typeface="Times" panose="02020603050405020304" pitchFamily="18" charset="0"/>
              </a:defRPr>
            </a:lvl5pPr>
            <a:lvl6pPr marL="2538413" indent="-230188" eaLnBrk="0" fontAlgn="base" hangingPunct="0">
              <a:spcBef>
                <a:spcPct val="30000"/>
              </a:spcBef>
              <a:spcAft>
                <a:spcPct val="0"/>
              </a:spcAft>
              <a:defRPr sz="1200">
                <a:solidFill>
                  <a:schemeClr val="tx1"/>
                </a:solidFill>
                <a:latin typeface="Times" panose="02020603050405020304" pitchFamily="18" charset="0"/>
              </a:defRPr>
            </a:lvl6pPr>
            <a:lvl7pPr marL="2995613" indent="-230188" eaLnBrk="0" fontAlgn="base" hangingPunct="0">
              <a:spcBef>
                <a:spcPct val="30000"/>
              </a:spcBef>
              <a:spcAft>
                <a:spcPct val="0"/>
              </a:spcAft>
              <a:defRPr sz="1200">
                <a:solidFill>
                  <a:schemeClr val="tx1"/>
                </a:solidFill>
                <a:latin typeface="Times" panose="02020603050405020304" pitchFamily="18" charset="0"/>
              </a:defRPr>
            </a:lvl7pPr>
            <a:lvl8pPr marL="3452813" indent="-230188" eaLnBrk="0" fontAlgn="base" hangingPunct="0">
              <a:spcBef>
                <a:spcPct val="30000"/>
              </a:spcBef>
              <a:spcAft>
                <a:spcPct val="0"/>
              </a:spcAft>
              <a:defRPr sz="1200">
                <a:solidFill>
                  <a:schemeClr val="tx1"/>
                </a:solidFill>
                <a:latin typeface="Times" panose="02020603050405020304" pitchFamily="18" charset="0"/>
              </a:defRPr>
            </a:lvl8pPr>
            <a:lvl9pPr marL="3910013" indent="-230188" eaLnBrk="0" fontAlgn="base" hangingPunct="0">
              <a:spcBef>
                <a:spcPct val="30000"/>
              </a:spcBef>
              <a:spcAft>
                <a:spcPct val="0"/>
              </a:spcAft>
              <a:defRPr sz="1200">
                <a:solidFill>
                  <a:schemeClr val="tx1"/>
                </a:solidFill>
                <a:latin typeface="Times" panose="02020603050405020304" pitchFamily="18" charset="0"/>
              </a:defRPr>
            </a:lvl9pPr>
          </a:lstStyle>
          <a:p>
            <a:pPr algn="r" eaLnBrk="1" hangingPunct="1">
              <a:spcBef>
                <a:spcPct val="0"/>
              </a:spcBef>
            </a:pPr>
            <a:fld id="{478A72F1-DA3F-47AD-8B2A-8016BFB7794F}" type="slidenum">
              <a:rPr lang="en-US" altLang="en-US">
                <a:latin typeface="Arial" panose="020B0604020202020204" pitchFamily="34" charset="0"/>
              </a:rPr>
              <a:pPr algn="r" eaLnBrk="1" hangingPunct="1">
                <a:spcBef>
                  <a:spcPct val="0"/>
                </a:spcBef>
              </a:pPr>
              <a:t>15</a:t>
            </a:fld>
            <a:endParaRPr lang="en-US" altLang="en-US">
              <a:latin typeface="Arial" panose="020B0604020202020204" pitchFamily="34" charset="0"/>
            </a:endParaRPr>
          </a:p>
        </p:txBody>
      </p:sp>
    </p:spTree>
    <p:extLst>
      <p:ext uri="{BB962C8B-B14F-4D97-AF65-F5344CB8AC3E}">
        <p14:creationId xmlns:p14="http://schemas.microsoft.com/office/powerpoint/2010/main" val="225869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8B2D7-2EF3-4DC4-869F-018C0313808C}" type="slidenum">
              <a:rPr lang="en-US" altLang="en-US" smtClean="0"/>
              <a:pPr/>
              <a:t>5</a:t>
            </a:fld>
            <a:endParaRPr lang="en-US" altLang="en-US"/>
          </a:p>
        </p:txBody>
      </p:sp>
    </p:spTree>
    <p:extLst>
      <p:ext uri="{BB962C8B-B14F-4D97-AF65-F5344CB8AC3E}">
        <p14:creationId xmlns:p14="http://schemas.microsoft.com/office/powerpoint/2010/main" val="331534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r>
              <a:rPr lang="en-US" altLang="en-US" dirty="0"/>
              <a:t>Updated Enlisted</a:t>
            </a:r>
            <a:r>
              <a:rPr lang="en-US" altLang="en-US" baseline="0" dirty="0"/>
              <a:t> PME MARADMIN 521/14 (16 Oct 2014)</a:t>
            </a:r>
            <a:endParaRPr lang="en-US" altLang="en-US" dirty="0"/>
          </a:p>
          <a:p>
            <a:r>
              <a:rPr lang="en-US" altLang="en-US" dirty="0"/>
              <a:t>The Corporals Course DEP became available in Feb 2012.  Beginning in October 2013, completion of either the DE Corporals Course or the Command Sponsored Corporals Course will be required for promotion to Sergeant.</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06">
              <a:defRPr sz="2400">
                <a:solidFill>
                  <a:schemeClr val="tx1"/>
                </a:solidFill>
                <a:latin typeface="Times" pitchFamily="18" charset="0"/>
              </a:defRPr>
            </a:lvl1pPr>
            <a:lvl2pPr marL="736709" indent="-283350" defTabSz="931906">
              <a:defRPr sz="2400">
                <a:solidFill>
                  <a:schemeClr val="tx1"/>
                </a:solidFill>
                <a:latin typeface="Times" pitchFamily="18" charset="0"/>
              </a:defRPr>
            </a:lvl2pPr>
            <a:lvl3pPr marL="1133399" indent="-226680" defTabSz="931906">
              <a:defRPr sz="2400">
                <a:solidFill>
                  <a:schemeClr val="tx1"/>
                </a:solidFill>
                <a:latin typeface="Times" pitchFamily="18" charset="0"/>
              </a:defRPr>
            </a:lvl3pPr>
            <a:lvl4pPr marL="1586758" indent="-226680" defTabSz="931906">
              <a:defRPr sz="2400">
                <a:solidFill>
                  <a:schemeClr val="tx1"/>
                </a:solidFill>
                <a:latin typeface="Times" pitchFamily="18" charset="0"/>
              </a:defRPr>
            </a:lvl4pPr>
            <a:lvl5pPr marL="2040118" indent="-226680" defTabSz="931906">
              <a:defRPr sz="2400">
                <a:solidFill>
                  <a:schemeClr val="tx1"/>
                </a:solidFill>
                <a:latin typeface="Times" pitchFamily="18" charset="0"/>
              </a:defRPr>
            </a:lvl5pPr>
            <a:lvl6pPr marL="2493477" indent="-226680" algn="ctr" defTabSz="931906" eaLnBrk="0" fontAlgn="base" hangingPunct="0">
              <a:spcBef>
                <a:spcPct val="0"/>
              </a:spcBef>
              <a:spcAft>
                <a:spcPct val="0"/>
              </a:spcAft>
              <a:defRPr sz="2400">
                <a:solidFill>
                  <a:schemeClr val="tx1"/>
                </a:solidFill>
                <a:latin typeface="Times" pitchFamily="18" charset="0"/>
              </a:defRPr>
            </a:lvl6pPr>
            <a:lvl7pPr marL="2946837" indent="-226680" algn="ctr" defTabSz="931906" eaLnBrk="0" fontAlgn="base" hangingPunct="0">
              <a:spcBef>
                <a:spcPct val="0"/>
              </a:spcBef>
              <a:spcAft>
                <a:spcPct val="0"/>
              </a:spcAft>
              <a:defRPr sz="2400">
                <a:solidFill>
                  <a:schemeClr val="tx1"/>
                </a:solidFill>
                <a:latin typeface="Times" pitchFamily="18" charset="0"/>
              </a:defRPr>
            </a:lvl7pPr>
            <a:lvl8pPr marL="3400196" indent="-226680" algn="ctr" defTabSz="931906" eaLnBrk="0" fontAlgn="base" hangingPunct="0">
              <a:spcBef>
                <a:spcPct val="0"/>
              </a:spcBef>
              <a:spcAft>
                <a:spcPct val="0"/>
              </a:spcAft>
              <a:defRPr sz="2400">
                <a:solidFill>
                  <a:schemeClr val="tx1"/>
                </a:solidFill>
                <a:latin typeface="Times" pitchFamily="18" charset="0"/>
              </a:defRPr>
            </a:lvl8pPr>
            <a:lvl9pPr marL="3853556" indent="-226680" algn="ctr" defTabSz="931906" eaLnBrk="0" fontAlgn="base" hangingPunct="0">
              <a:spcBef>
                <a:spcPct val="0"/>
              </a:spcBef>
              <a:spcAft>
                <a:spcPct val="0"/>
              </a:spcAft>
              <a:defRPr sz="2400">
                <a:solidFill>
                  <a:schemeClr val="tx1"/>
                </a:solidFill>
                <a:latin typeface="Times" pitchFamily="18" charset="0"/>
              </a:defRPr>
            </a:lvl9pPr>
          </a:lstStyle>
          <a:p>
            <a:fld id="{1C6385FE-3D2A-48EA-B67F-1D473C76C330}" type="slidenum">
              <a:rPr lang="en-US" altLang="en-US" sz="1200">
                <a:solidFill>
                  <a:srgbClr val="000000"/>
                </a:solidFill>
                <a:latin typeface="Arial" pitchFamily="34" charset="0"/>
                <a:cs typeface="Arial" pitchFamily="34" charset="0"/>
              </a:rPr>
              <a:pPr/>
              <a:t>6</a:t>
            </a:fld>
            <a:endParaRPr lang="en-US" altLang="en-US" sz="12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18473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A7D79F-8505-6947-8C8C-DE028FCC717E}"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47094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These control measures were added to ensure that units still maximize resident seats available at the four SNCO Academies that run Career Courses.</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5848" indent="-286864" eaLnBrk="0" hangingPunct="0">
              <a:defRPr>
                <a:solidFill>
                  <a:schemeClr val="tx1"/>
                </a:solidFill>
                <a:latin typeface="Arial" charset="0"/>
              </a:defRPr>
            </a:lvl2pPr>
            <a:lvl3pPr marL="1147458" indent="-229492" eaLnBrk="0" hangingPunct="0">
              <a:defRPr>
                <a:solidFill>
                  <a:schemeClr val="tx1"/>
                </a:solidFill>
                <a:latin typeface="Arial" charset="0"/>
              </a:defRPr>
            </a:lvl3pPr>
            <a:lvl4pPr marL="1606441" indent="-229492" eaLnBrk="0" hangingPunct="0">
              <a:defRPr>
                <a:solidFill>
                  <a:schemeClr val="tx1"/>
                </a:solidFill>
                <a:latin typeface="Arial" charset="0"/>
              </a:defRPr>
            </a:lvl4pPr>
            <a:lvl5pPr marL="2065424" indent="-229492" eaLnBrk="0" hangingPunct="0">
              <a:defRPr>
                <a:solidFill>
                  <a:schemeClr val="tx1"/>
                </a:solidFill>
                <a:latin typeface="Arial" charset="0"/>
              </a:defRPr>
            </a:lvl5pPr>
            <a:lvl6pPr marL="2524407" indent="-229492" eaLnBrk="0" fontAlgn="base" hangingPunct="0">
              <a:spcBef>
                <a:spcPct val="0"/>
              </a:spcBef>
              <a:spcAft>
                <a:spcPct val="0"/>
              </a:spcAft>
              <a:defRPr>
                <a:solidFill>
                  <a:schemeClr val="tx1"/>
                </a:solidFill>
                <a:latin typeface="Arial" charset="0"/>
              </a:defRPr>
            </a:lvl6pPr>
            <a:lvl7pPr marL="2983390" indent="-229492" eaLnBrk="0" fontAlgn="base" hangingPunct="0">
              <a:spcBef>
                <a:spcPct val="0"/>
              </a:spcBef>
              <a:spcAft>
                <a:spcPct val="0"/>
              </a:spcAft>
              <a:defRPr>
                <a:solidFill>
                  <a:schemeClr val="tx1"/>
                </a:solidFill>
                <a:latin typeface="Arial" charset="0"/>
              </a:defRPr>
            </a:lvl7pPr>
            <a:lvl8pPr marL="3442373" indent="-229492" eaLnBrk="0" fontAlgn="base" hangingPunct="0">
              <a:spcBef>
                <a:spcPct val="0"/>
              </a:spcBef>
              <a:spcAft>
                <a:spcPct val="0"/>
              </a:spcAft>
              <a:defRPr>
                <a:solidFill>
                  <a:schemeClr val="tx1"/>
                </a:solidFill>
                <a:latin typeface="Arial" charset="0"/>
              </a:defRPr>
            </a:lvl8pPr>
            <a:lvl9pPr marL="3901356" indent="-229492" eaLnBrk="0" fontAlgn="base" hangingPunct="0">
              <a:spcBef>
                <a:spcPct val="0"/>
              </a:spcBef>
              <a:spcAft>
                <a:spcPct val="0"/>
              </a:spcAft>
              <a:defRPr>
                <a:solidFill>
                  <a:schemeClr val="tx1"/>
                </a:solidFill>
                <a:latin typeface="Arial" charset="0"/>
              </a:defRPr>
            </a:lvl9pPr>
          </a:lstStyle>
          <a:p>
            <a:pPr eaLnBrk="1" hangingPunct="1"/>
            <a:fld id="{70E83CE2-122F-4DA1-99FF-D9A9D4767693}" type="slidenum">
              <a:rPr lang="en-US" smtClean="0">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3901100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8B2D7-2EF3-4DC4-869F-018C0313808C}" type="slidenum">
              <a:rPr lang="en-US" altLang="en-US" smtClean="0"/>
              <a:pPr/>
              <a:t>10</a:t>
            </a:fld>
            <a:endParaRPr lang="en-US" altLang="en-US"/>
          </a:p>
        </p:txBody>
      </p:sp>
    </p:spTree>
    <p:extLst>
      <p:ext uri="{BB962C8B-B14F-4D97-AF65-F5344CB8AC3E}">
        <p14:creationId xmlns:p14="http://schemas.microsoft.com/office/powerpoint/2010/main" val="225263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fld id="{3F120505-95C1-4338-8782-BA69EFA84A5E}" type="slidenum">
              <a:rPr lang="en-US" altLang="en-US" sz="1200"/>
              <a:pPr/>
              <a:t>11</a:t>
            </a:fld>
            <a:endParaRPr lang="en-US" altLang="en-US" sz="1200"/>
          </a:p>
        </p:txBody>
      </p:sp>
    </p:spTree>
    <p:extLst>
      <p:ext uri="{BB962C8B-B14F-4D97-AF65-F5344CB8AC3E}">
        <p14:creationId xmlns:p14="http://schemas.microsoft.com/office/powerpoint/2010/main" val="364009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MARADMIN 210/20 for information on Blended Seminar Program</a:t>
            </a:r>
          </a:p>
        </p:txBody>
      </p:sp>
      <p:sp>
        <p:nvSpPr>
          <p:cNvPr id="4" name="Slide Number Placeholder 3"/>
          <p:cNvSpPr>
            <a:spLocks noGrp="1"/>
          </p:cNvSpPr>
          <p:nvPr>
            <p:ph type="sldNum" sz="quarter" idx="5"/>
          </p:nvPr>
        </p:nvSpPr>
        <p:spPr/>
        <p:txBody>
          <a:bodyPr/>
          <a:lstStyle/>
          <a:p>
            <a:fld id="{2458B2D7-2EF3-4DC4-869F-018C0313808C}" type="slidenum">
              <a:rPr lang="en-US" altLang="en-US" smtClean="0"/>
              <a:pPr/>
              <a:t>12</a:t>
            </a:fld>
            <a:endParaRPr lang="en-US" altLang="en-US"/>
          </a:p>
        </p:txBody>
      </p:sp>
    </p:spTree>
    <p:extLst>
      <p:ext uri="{BB962C8B-B14F-4D97-AF65-F5344CB8AC3E}">
        <p14:creationId xmlns:p14="http://schemas.microsoft.com/office/powerpoint/2010/main" val="320937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8670 pre-course must be completed prior to requesting enrollment in 8671; average time to complete the pre-course is six weeks.  </a:t>
            </a:r>
          </a:p>
        </p:txBody>
      </p:sp>
      <p:sp>
        <p:nvSpPr>
          <p:cNvPr id="4" name="Slide Number Placeholder 3"/>
          <p:cNvSpPr>
            <a:spLocks noGrp="1"/>
          </p:cNvSpPr>
          <p:nvPr>
            <p:ph type="sldNum" sz="quarter" idx="10"/>
          </p:nvPr>
        </p:nvSpPr>
        <p:spPr/>
        <p:txBody>
          <a:bodyPr/>
          <a:lstStyle/>
          <a:p>
            <a:fld id="{2458B2D7-2EF3-4DC4-869F-018C0313808C}" type="slidenum">
              <a:rPr lang="en-US" altLang="en-US" smtClean="0"/>
              <a:pPr/>
              <a:t>14</a:t>
            </a:fld>
            <a:endParaRPr lang="en-US" altLang="en-US"/>
          </a:p>
        </p:txBody>
      </p:sp>
    </p:spTree>
    <p:extLst>
      <p:ext uri="{BB962C8B-B14F-4D97-AF65-F5344CB8AC3E}">
        <p14:creationId xmlns:p14="http://schemas.microsoft.com/office/powerpoint/2010/main" val="28916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06F316C6-9495-4300-82E0-AF262733D7D9}" type="slidenum">
              <a:rPr lang="en-US" altLang="en-US"/>
              <a:pPr/>
              <a:t>‹#›</a:t>
            </a:fld>
            <a:endParaRPr lang="en-US" altLang="en-US"/>
          </a:p>
        </p:txBody>
      </p:sp>
    </p:spTree>
    <p:extLst>
      <p:ext uri="{BB962C8B-B14F-4D97-AF65-F5344CB8AC3E}">
        <p14:creationId xmlns:p14="http://schemas.microsoft.com/office/powerpoint/2010/main" val="248668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4B1219D0-553A-4634-814C-5262AFEBBFA4}" type="slidenum">
              <a:rPr lang="en-US" altLang="en-US"/>
              <a:pPr/>
              <a:t>‹#›</a:t>
            </a:fld>
            <a:endParaRPr lang="en-US" altLang="en-US"/>
          </a:p>
        </p:txBody>
      </p:sp>
    </p:spTree>
    <p:extLst>
      <p:ext uri="{BB962C8B-B14F-4D97-AF65-F5344CB8AC3E}">
        <p14:creationId xmlns:p14="http://schemas.microsoft.com/office/powerpoint/2010/main" val="214682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2925" y="0"/>
            <a:ext cx="1954213" cy="61325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28700" y="0"/>
            <a:ext cx="5711825" cy="61325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8276992E-E07D-444D-BF0F-F6B1A99961D9}" type="slidenum">
              <a:rPr lang="en-US" altLang="en-US"/>
              <a:pPr/>
              <a:t>‹#›</a:t>
            </a:fld>
            <a:endParaRPr lang="en-US" altLang="en-US"/>
          </a:p>
        </p:txBody>
      </p:sp>
    </p:spTree>
    <p:extLst>
      <p:ext uri="{BB962C8B-B14F-4D97-AF65-F5344CB8AC3E}">
        <p14:creationId xmlns:p14="http://schemas.microsoft.com/office/powerpoint/2010/main" val="262020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8700" y="0"/>
            <a:ext cx="7772400" cy="806450"/>
          </a:xfrm>
        </p:spPr>
        <p:txBody>
          <a:bodyPr/>
          <a:lstStyle/>
          <a:p>
            <a:r>
              <a:rPr lang="en-US"/>
              <a:t>Click to edit Master title style</a:t>
            </a:r>
          </a:p>
        </p:txBody>
      </p:sp>
      <p:sp>
        <p:nvSpPr>
          <p:cNvPr id="3" name="Text Placeholder 2"/>
          <p:cNvSpPr>
            <a:spLocks noGrp="1"/>
          </p:cNvSpPr>
          <p:nvPr>
            <p:ph type="body" sz="half" idx="1"/>
          </p:nvPr>
        </p:nvSpPr>
        <p:spPr>
          <a:xfrm>
            <a:off x="1074738" y="1296988"/>
            <a:ext cx="3810000"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37138" y="1296988"/>
            <a:ext cx="3810000" cy="4835525"/>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fld id="{BF0AAF66-4FE6-4CBE-A031-F691DD28A0EE}" type="slidenum">
              <a:rPr lang="en-US" altLang="en-US"/>
              <a:pPr/>
              <a:t>‹#›</a:t>
            </a:fld>
            <a:endParaRPr lang="en-US" altLang="en-US"/>
          </a:p>
        </p:txBody>
      </p:sp>
    </p:spTree>
    <p:extLst>
      <p:ext uri="{BB962C8B-B14F-4D97-AF65-F5344CB8AC3E}">
        <p14:creationId xmlns:p14="http://schemas.microsoft.com/office/powerpoint/2010/main" val="511128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0"/>
            <a:ext cx="7772400" cy="806450"/>
          </a:xfrm>
        </p:spPr>
        <p:txBody>
          <a:bodyPr/>
          <a:lstStyle/>
          <a:p>
            <a:r>
              <a:rPr lang="en-US"/>
              <a:t>Click to edit Master title style</a:t>
            </a:r>
          </a:p>
        </p:txBody>
      </p:sp>
      <p:sp>
        <p:nvSpPr>
          <p:cNvPr id="3" name="Text Placeholder 2"/>
          <p:cNvSpPr>
            <a:spLocks noGrp="1"/>
          </p:cNvSpPr>
          <p:nvPr>
            <p:ph type="body" sz="half" idx="1"/>
          </p:nvPr>
        </p:nvSpPr>
        <p:spPr>
          <a:xfrm>
            <a:off x="1074738" y="1296988"/>
            <a:ext cx="3810000"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7138" y="1296988"/>
            <a:ext cx="3810000"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BD8EE233-2939-4623-A7C8-175D42316AE5}" type="slidenum">
              <a:rPr lang="en-US" altLang="en-US"/>
              <a:pPr/>
              <a:t>‹#›</a:t>
            </a:fld>
            <a:endParaRPr lang="en-US" altLang="en-US"/>
          </a:p>
        </p:txBody>
      </p:sp>
    </p:spTree>
    <p:extLst>
      <p:ext uri="{BB962C8B-B14F-4D97-AF65-F5344CB8AC3E}">
        <p14:creationId xmlns:p14="http://schemas.microsoft.com/office/powerpoint/2010/main" val="227924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86554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3471863" y="6342063"/>
            <a:ext cx="2200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solidFill>
                <a:srgbClr val="996633"/>
              </a:solidFill>
              <a:latin typeface="Arial" charset="0"/>
              <a:ea typeface="ＭＳ Ｐゴシック" charset="0"/>
            </a:endParaRPr>
          </a:p>
        </p:txBody>
      </p:sp>
      <p:sp>
        <p:nvSpPr>
          <p:cNvPr id="4" name="Text Box 15"/>
          <p:cNvSpPr txBox="1">
            <a:spLocks noChangeArrowheads="1"/>
          </p:cNvSpPr>
          <p:nvPr userDrawn="1"/>
        </p:nvSpPr>
        <p:spPr bwMode="auto">
          <a:xfrm>
            <a:off x="6980238" y="4414838"/>
            <a:ext cx="184150" cy="304800"/>
          </a:xfrm>
          <a:prstGeom prst="rect">
            <a:avLst/>
          </a:prstGeom>
          <a:noFill/>
          <a:ln>
            <a:noFill/>
          </a:ln>
        </p:spPr>
        <p:txBody>
          <a:bodyPr wrap="none">
            <a:spAutoFit/>
          </a:bodyPr>
          <a:lstStyle>
            <a:lvl1pPr eaLnBrk="0" hangingPunct="0">
              <a:defRPr sz="1200">
                <a:solidFill>
                  <a:srgbClr val="000000"/>
                </a:solidFill>
                <a:latin typeface="Arial" charset="0"/>
                <a:ea typeface="ＭＳ Ｐゴシック" charset="0"/>
                <a:cs typeface="ＭＳ Ｐゴシック" charset="0"/>
              </a:defRPr>
            </a:lvl1pPr>
            <a:lvl2pPr marL="742950" indent="-285750" eaLnBrk="0" hangingPunct="0">
              <a:defRPr sz="1200">
                <a:solidFill>
                  <a:srgbClr val="000000"/>
                </a:solidFill>
                <a:latin typeface="Arial" charset="0"/>
                <a:ea typeface="ＭＳ Ｐゴシック" charset="0"/>
              </a:defRPr>
            </a:lvl2pPr>
            <a:lvl3pPr marL="1143000" indent="-228600" eaLnBrk="0" hangingPunct="0">
              <a:defRPr sz="1200">
                <a:solidFill>
                  <a:srgbClr val="000000"/>
                </a:solidFill>
                <a:latin typeface="Arial" charset="0"/>
                <a:ea typeface="ＭＳ Ｐゴシック" charset="0"/>
              </a:defRPr>
            </a:lvl3pPr>
            <a:lvl4pPr marL="1600200" indent="-228600" eaLnBrk="0" hangingPunct="0">
              <a:defRPr sz="1200">
                <a:solidFill>
                  <a:srgbClr val="000000"/>
                </a:solidFill>
                <a:latin typeface="Arial" charset="0"/>
                <a:ea typeface="ＭＳ Ｐゴシック" charset="0"/>
              </a:defRPr>
            </a:lvl4pPr>
            <a:lvl5pPr marL="2057400" indent="-228600" eaLnBrk="0" hangingPunct="0">
              <a:defRPr sz="12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12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12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12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1200">
                <a:solidFill>
                  <a:srgbClr val="000000"/>
                </a:solidFill>
                <a:latin typeface="Arial" charset="0"/>
                <a:ea typeface="ＭＳ Ｐゴシック" charset="0"/>
              </a:defRPr>
            </a:lvl9pPr>
          </a:lstStyle>
          <a:p>
            <a:pPr algn="l" eaLnBrk="1" hangingPunct="1">
              <a:defRPr/>
            </a:pPr>
            <a:endParaRPr lang="en-US" sz="1400" b="1">
              <a:latin typeface="Times New Roman" charset="0"/>
            </a:endParaRPr>
          </a:p>
        </p:txBody>
      </p:sp>
      <p:sp>
        <p:nvSpPr>
          <p:cNvPr id="5" name="Rectangle 16"/>
          <p:cNvSpPr>
            <a:spLocks noChangeArrowheads="1"/>
          </p:cNvSpPr>
          <p:nvPr userDrawn="1"/>
        </p:nvSpPr>
        <p:spPr bwMode="auto">
          <a:xfrm>
            <a:off x="2578100" y="1389063"/>
            <a:ext cx="6946900" cy="0"/>
          </a:xfrm>
          <a:prstGeom prst="rect">
            <a:avLst/>
          </a:prstGeom>
          <a:noFill/>
          <a:ln w="9525">
            <a:noFill/>
            <a:miter lim="800000"/>
            <a:headEnd/>
            <a:tailEnd/>
          </a:ln>
          <a:effectLst/>
        </p:spPr>
        <p:txBody>
          <a:bodyPr>
            <a:spAutoFit/>
          </a:bodyPr>
          <a:lstStyle/>
          <a:p>
            <a:pPr algn="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6" name="Rectangle 17"/>
          <p:cNvSpPr>
            <a:spLocks noChangeArrowheads="1"/>
          </p:cNvSpPr>
          <p:nvPr userDrawn="1"/>
        </p:nvSpPr>
        <p:spPr bwMode="auto">
          <a:xfrm>
            <a:off x="2832100" y="2016125"/>
            <a:ext cx="59039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n-US" sz="4400">
              <a:solidFill>
                <a:srgbClr val="000000"/>
              </a:solidFill>
              <a:latin typeface="Times New Roman" charset="0"/>
              <a:ea typeface="ＭＳ Ｐゴシック" charset="0"/>
            </a:endParaRPr>
          </a:p>
        </p:txBody>
      </p:sp>
      <p:sp>
        <p:nvSpPr>
          <p:cNvPr id="7" name="Rectangle 18"/>
          <p:cNvSpPr>
            <a:spLocks noChangeArrowheads="1"/>
          </p:cNvSpPr>
          <p:nvPr userDrawn="1"/>
        </p:nvSpPr>
        <p:spPr bwMode="auto">
          <a:xfrm>
            <a:off x="3352800" y="3468688"/>
            <a:ext cx="48625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sz="3200">
              <a:solidFill>
                <a:srgbClr val="000000"/>
              </a:solidFill>
              <a:latin typeface="Times New Roman" charset="0"/>
              <a:ea typeface="ＭＳ Ｐゴシック" charset="0"/>
            </a:endParaRPr>
          </a:p>
        </p:txBody>
      </p:sp>
      <p:grpSp>
        <p:nvGrpSpPr>
          <p:cNvPr id="8" name="Group 14"/>
          <p:cNvGrpSpPr>
            <a:grpSpLocks/>
          </p:cNvGrpSpPr>
          <p:nvPr userDrawn="1"/>
        </p:nvGrpSpPr>
        <p:grpSpPr bwMode="auto">
          <a:xfrm>
            <a:off x="-128588" y="6400800"/>
            <a:ext cx="9390063" cy="342900"/>
            <a:chOff x="-81" y="3971"/>
            <a:chExt cx="5915" cy="216"/>
          </a:xfrm>
        </p:grpSpPr>
        <p:sp>
          <p:nvSpPr>
            <p:cNvPr id="9" name="Line 15"/>
            <p:cNvSpPr>
              <a:spLocks noChangeShapeType="1"/>
            </p:cNvSpPr>
            <p:nvPr userDrawn="1"/>
          </p:nvSpPr>
          <p:spPr bwMode="auto">
            <a:xfrm>
              <a:off x="-81" y="3971"/>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0" name="Rectangle 16"/>
            <p:cNvSpPr>
              <a:spLocks noChangeArrowheads="1"/>
            </p:cNvSpPr>
            <p:nvPr userDrawn="1"/>
          </p:nvSpPr>
          <p:spPr bwMode="auto">
            <a:xfrm>
              <a:off x="0" y="4000"/>
              <a:ext cx="5760" cy="157"/>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1" name="Line 17"/>
            <p:cNvSpPr>
              <a:spLocks noChangeShapeType="1"/>
            </p:cNvSpPr>
            <p:nvPr userDrawn="1"/>
          </p:nvSpPr>
          <p:spPr bwMode="auto">
            <a:xfrm>
              <a:off x="-70" y="4187"/>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grpSp>
        <p:nvGrpSpPr>
          <p:cNvPr id="12" name="Group 18"/>
          <p:cNvGrpSpPr>
            <a:grpSpLocks/>
          </p:cNvGrpSpPr>
          <p:nvPr userDrawn="1"/>
        </p:nvGrpSpPr>
        <p:grpSpPr bwMode="auto">
          <a:xfrm>
            <a:off x="-125413" y="84138"/>
            <a:ext cx="9390063" cy="342900"/>
            <a:chOff x="-81" y="3971"/>
            <a:chExt cx="5915" cy="216"/>
          </a:xfrm>
        </p:grpSpPr>
        <p:sp>
          <p:nvSpPr>
            <p:cNvPr id="13" name="Line 19"/>
            <p:cNvSpPr>
              <a:spLocks noChangeShapeType="1"/>
            </p:cNvSpPr>
            <p:nvPr userDrawn="1"/>
          </p:nvSpPr>
          <p:spPr bwMode="auto">
            <a:xfrm>
              <a:off x="-81" y="3971"/>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4" name="Rectangle 20"/>
            <p:cNvSpPr>
              <a:spLocks noChangeArrowheads="1"/>
            </p:cNvSpPr>
            <p:nvPr userDrawn="1"/>
          </p:nvSpPr>
          <p:spPr bwMode="auto">
            <a:xfrm>
              <a:off x="0" y="4000"/>
              <a:ext cx="5760" cy="157"/>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5" name="Line 21"/>
            <p:cNvSpPr>
              <a:spLocks noChangeShapeType="1"/>
            </p:cNvSpPr>
            <p:nvPr userDrawn="1"/>
          </p:nvSpPr>
          <p:spPr bwMode="auto">
            <a:xfrm>
              <a:off x="-70" y="4187"/>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pic>
        <p:nvPicPr>
          <p:cNvPr id="16" name="Picture 23" descr="140px-Marine_corps_university"/>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7625" y="628652"/>
            <a:ext cx="14414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8" descr="EPME%20Logo%20L_jpg"/>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9950" y="542428"/>
            <a:ext cx="1247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5" descr="CDET_Large_Logo_Final_lr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0350" y="542428"/>
            <a:ext cx="1352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ctrTitle"/>
          </p:nvPr>
        </p:nvSpPr>
        <p:spPr>
          <a:xfrm>
            <a:off x="1018903" y="2503195"/>
            <a:ext cx="6751047" cy="33528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46451291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0" y="11922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0"/>
          </p:nvPr>
        </p:nvSpPr>
        <p:spPr/>
        <p:txBody>
          <a:bodyPr/>
          <a:lstStyle>
            <a:lvl1pPr>
              <a:defRPr/>
            </a:lvl1pPr>
          </a:lstStyle>
          <a:p>
            <a:pPr>
              <a:defRPr/>
            </a:pPr>
            <a:fld id="{3D499220-E869-2E47-8FEB-DD242BACA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306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DC2C6E-00F7-C043-9EC5-3F524DF0B631}" type="slidenum">
              <a:rPr lang="en-US">
                <a:solidFill>
                  <a:srgbClr val="000000"/>
                </a:solidFill>
              </a:rPr>
              <a:pPr>
                <a:defRPr/>
              </a:pPr>
              <a:t>‹#›</a:t>
            </a:fld>
            <a:endParaRPr lang="en-US">
              <a:solidFill>
                <a:srgbClr val="000000"/>
              </a:solidFill>
            </a:endParaRPr>
          </a:p>
        </p:txBody>
      </p:sp>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0" y="11922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Tree>
    <p:extLst>
      <p:ext uri="{BB962C8B-B14F-4D97-AF65-F5344CB8AC3E}">
        <p14:creationId xmlns:p14="http://schemas.microsoft.com/office/powerpoint/2010/main" val="1359970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02469268-1600-4A48-88A8-D2983B18552F}" type="slidenum">
              <a:rPr lang="en-US" smtClean="0">
                <a:solidFill>
                  <a:srgbClr val="000000"/>
                </a:solidFill>
              </a:rPr>
              <a:pPr>
                <a:defRPr/>
              </a:pPr>
              <a:t>‹#›</a:t>
            </a:fld>
            <a:endParaRPr lang="en-US">
              <a:solidFill>
                <a:srgbClr val="000000"/>
              </a:solidFill>
            </a:endParaRPr>
          </a:p>
        </p:txBody>
      </p:sp>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444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2286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152400" y="13446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10" name="Title 1"/>
          <p:cNvSpPr txBox="1">
            <a:spLocks/>
          </p:cNvSpPr>
          <p:nvPr userDrawn="1"/>
        </p:nvSpPr>
        <p:spPr bwMode="auto">
          <a:xfrm>
            <a:off x="1676400" y="209550"/>
            <a:ext cx="6383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cs typeface="Times New Roman" pitchFamily="18" charset="0"/>
              </a:defRPr>
            </a:lvl9pPr>
          </a:lstStyle>
          <a:p>
            <a:r>
              <a:rPr lang="en-US">
                <a:solidFill>
                  <a:srgbClr val="000000"/>
                </a:solidFill>
                <a:effectLst>
                  <a:outerShdw blurRad="38100" dist="38100" dir="2700000" algn="tl">
                    <a:srgbClr val="000000">
                      <a:alpha val="43137"/>
                    </a:srgbClr>
                  </a:outerShdw>
                </a:effectLst>
              </a:rPr>
              <a:t>Click to edit Master title style</a:t>
            </a:r>
          </a:p>
        </p:txBody>
      </p:sp>
    </p:spTree>
    <p:extLst>
      <p:ext uri="{BB962C8B-B14F-4D97-AF65-F5344CB8AC3E}">
        <p14:creationId xmlns:p14="http://schemas.microsoft.com/office/powerpoint/2010/main" val="2235664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0" y="11922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0"/>
          </p:nvPr>
        </p:nvSpPr>
        <p:spPr/>
        <p:txBody>
          <a:bodyPr/>
          <a:lstStyle>
            <a:lvl1pPr>
              <a:defRPr/>
            </a:lvl1pPr>
          </a:lstStyle>
          <a:p>
            <a:pPr>
              <a:defRPr/>
            </a:pPr>
            <a:fld id="{3D499220-E869-2E47-8FEB-DD242BACA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731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02CD9AC-3FFB-4F13-896E-F6FFE72C74F1}" type="slidenum">
              <a:rPr lang="en-US" altLang="en-US"/>
              <a:pPr/>
              <a:t>‹#›</a:t>
            </a:fld>
            <a:endParaRPr lang="en-US" altLang="en-US"/>
          </a:p>
        </p:txBody>
      </p:sp>
    </p:spTree>
    <p:extLst>
      <p:ext uri="{BB962C8B-B14F-4D97-AF65-F5344CB8AC3E}">
        <p14:creationId xmlns:p14="http://schemas.microsoft.com/office/powerpoint/2010/main" val="633159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5A542C7-B752-4044-931C-73E6F541717B}" type="slidenum">
              <a:rPr lang="en-US">
                <a:solidFill>
                  <a:srgbClr val="000000"/>
                </a:solidFill>
              </a:rPr>
              <a:pPr>
                <a:defRPr/>
              </a:pPr>
              <a:t>‹#›</a:t>
            </a:fld>
            <a:endParaRPr lang="en-US">
              <a:solidFill>
                <a:srgbClr val="000000"/>
              </a:solidFill>
            </a:endParaRPr>
          </a:p>
        </p:txBody>
      </p:sp>
      <p:pic>
        <p:nvPicPr>
          <p:cNvPr id="3"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0" y="1192213"/>
            <a:ext cx="9147175" cy="103187"/>
            <a:chOff x="0" y="1283190"/>
            <a:chExt cx="9147175" cy="103797"/>
          </a:xfrm>
        </p:grpSpPr>
        <p:sp>
          <p:nvSpPr>
            <p:cNvPr id="6"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7"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9" name="Title 1"/>
          <p:cNvSpPr>
            <a:spLocks noGrp="1"/>
          </p:cNvSpPr>
          <p:nvPr>
            <p:ph type="title"/>
          </p:nvPr>
        </p:nvSpPr>
        <p:spPr>
          <a:xfrm>
            <a:off x="1524000" y="57150"/>
            <a:ext cx="6383338" cy="1143000"/>
          </a:xfrm>
        </p:spPr>
        <p:txBody>
          <a:bodyPr/>
          <a:lstStyle/>
          <a:p>
            <a:r>
              <a:rPr lang="en-US"/>
              <a:t>Click to edit Master title style</a:t>
            </a:r>
          </a:p>
        </p:txBody>
      </p:sp>
    </p:spTree>
    <p:extLst>
      <p:ext uri="{BB962C8B-B14F-4D97-AF65-F5344CB8AC3E}">
        <p14:creationId xmlns:p14="http://schemas.microsoft.com/office/powerpoint/2010/main" val="610368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44319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707A03EC-ABBE-4C35-954D-88C6A42B3144}" type="slidenum">
              <a:rPr lang="en-US" altLang="en-US"/>
              <a:pPr>
                <a:defRPr/>
              </a:pPr>
              <a:t>‹#›</a:t>
            </a:fld>
            <a:endParaRPr lang="en-US" altLang="en-US"/>
          </a:p>
        </p:txBody>
      </p:sp>
    </p:spTree>
    <p:extLst>
      <p:ext uri="{BB962C8B-B14F-4D97-AF65-F5344CB8AC3E}">
        <p14:creationId xmlns:p14="http://schemas.microsoft.com/office/powerpoint/2010/main" val="370270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3471863" y="6342063"/>
            <a:ext cx="2200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solidFill>
                <a:srgbClr val="996633"/>
              </a:solidFill>
              <a:latin typeface="Arial" charset="0"/>
              <a:ea typeface="ＭＳ Ｐゴシック" charset="0"/>
            </a:endParaRPr>
          </a:p>
        </p:txBody>
      </p:sp>
      <p:sp>
        <p:nvSpPr>
          <p:cNvPr id="4" name="Text Box 15"/>
          <p:cNvSpPr txBox="1">
            <a:spLocks noChangeArrowheads="1"/>
          </p:cNvSpPr>
          <p:nvPr userDrawn="1"/>
        </p:nvSpPr>
        <p:spPr bwMode="auto">
          <a:xfrm>
            <a:off x="6980238" y="4414838"/>
            <a:ext cx="184150" cy="304800"/>
          </a:xfrm>
          <a:prstGeom prst="rect">
            <a:avLst/>
          </a:prstGeom>
          <a:noFill/>
          <a:ln>
            <a:noFill/>
          </a:ln>
        </p:spPr>
        <p:txBody>
          <a:bodyPr wrap="none">
            <a:spAutoFit/>
          </a:bodyPr>
          <a:lstStyle>
            <a:lvl1pPr eaLnBrk="0" hangingPunct="0">
              <a:defRPr sz="1200">
                <a:solidFill>
                  <a:srgbClr val="000000"/>
                </a:solidFill>
                <a:latin typeface="Arial" charset="0"/>
                <a:ea typeface="ＭＳ Ｐゴシック" charset="0"/>
                <a:cs typeface="ＭＳ Ｐゴシック" charset="0"/>
              </a:defRPr>
            </a:lvl1pPr>
            <a:lvl2pPr marL="742950" indent="-285750" eaLnBrk="0" hangingPunct="0">
              <a:defRPr sz="1200">
                <a:solidFill>
                  <a:srgbClr val="000000"/>
                </a:solidFill>
                <a:latin typeface="Arial" charset="0"/>
                <a:ea typeface="ＭＳ Ｐゴシック" charset="0"/>
              </a:defRPr>
            </a:lvl2pPr>
            <a:lvl3pPr marL="1143000" indent="-228600" eaLnBrk="0" hangingPunct="0">
              <a:defRPr sz="1200">
                <a:solidFill>
                  <a:srgbClr val="000000"/>
                </a:solidFill>
                <a:latin typeface="Arial" charset="0"/>
                <a:ea typeface="ＭＳ Ｐゴシック" charset="0"/>
              </a:defRPr>
            </a:lvl3pPr>
            <a:lvl4pPr marL="1600200" indent="-228600" eaLnBrk="0" hangingPunct="0">
              <a:defRPr sz="1200">
                <a:solidFill>
                  <a:srgbClr val="000000"/>
                </a:solidFill>
                <a:latin typeface="Arial" charset="0"/>
                <a:ea typeface="ＭＳ Ｐゴシック" charset="0"/>
              </a:defRPr>
            </a:lvl4pPr>
            <a:lvl5pPr marL="2057400" indent="-228600" eaLnBrk="0" hangingPunct="0">
              <a:defRPr sz="12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12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12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12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1200">
                <a:solidFill>
                  <a:srgbClr val="000000"/>
                </a:solidFill>
                <a:latin typeface="Arial" charset="0"/>
                <a:ea typeface="ＭＳ Ｐゴシック" charset="0"/>
              </a:defRPr>
            </a:lvl9pPr>
          </a:lstStyle>
          <a:p>
            <a:pPr algn="l" eaLnBrk="1" hangingPunct="1">
              <a:defRPr/>
            </a:pPr>
            <a:endParaRPr lang="en-US" sz="1400" b="1">
              <a:latin typeface="Times New Roman" charset="0"/>
            </a:endParaRPr>
          </a:p>
        </p:txBody>
      </p:sp>
      <p:sp>
        <p:nvSpPr>
          <p:cNvPr id="5" name="Rectangle 16"/>
          <p:cNvSpPr>
            <a:spLocks noChangeArrowheads="1"/>
          </p:cNvSpPr>
          <p:nvPr userDrawn="1"/>
        </p:nvSpPr>
        <p:spPr bwMode="auto">
          <a:xfrm>
            <a:off x="2578100" y="1389063"/>
            <a:ext cx="6946900" cy="0"/>
          </a:xfrm>
          <a:prstGeom prst="rect">
            <a:avLst/>
          </a:prstGeom>
          <a:noFill/>
          <a:ln w="9525">
            <a:noFill/>
            <a:miter lim="800000"/>
            <a:headEnd/>
            <a:tailEnd/>
          </a:ln>
          <a:effectLst/>
        </p:spPr>
        <p:txBody>
          <a:bodyPr>
            <a:spAutoFit/>
          </a:bodyPr>
          <a:lstStyle/>
          <a:p>
            <a:pPr algn="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6" name="Rectangle 17"/>
          <p:cNvSpPr>
            <a:spLocks noChangeArrowheads="1"/>
          </p:cNvSpPr>
          <p:nvPr userDrawn="1"/>
        </p:nvSpPr>
        <p:spPr bwMode="auto">
          <a:xfrm>
            <a:off x="2832100" y="2016125"/>
            <a:ext cx="59039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n-US" sz="4400">
              <a:solidFill>
                <a:srgbClr val="000000"/>
              </a:solidFill>
              <a:latin typeface="Times New Roman" charset="0"/>
              <a:ea typeface="ＭＳ Ｐゴシック" charset="0"/>
            </a:endParaRPr>
          </a:p>
        </p:txBody>
      </p:sp>
      <p:sp>
        <p:nvSpPr>
          <p:cNvPr id="7" name="Rectangle 18"/>
          <p:cNvSpPr>
            <a:spLocks noChangeArrowheads="1"/>
          </p:cNvSpPr>
          <p:nvPr userDrawn="1"/>
        </p:nvSpPr>
        <p:spPr bwMode="auto">
          <a:xfrm>
            <a:off x="3352800" y="3468688"/>
            <a:ext cx="48625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sz="3200">
              <a:solidFill>
                <a:srgbClr val="000000"/>
              </a:solidFill>
              <a:latin typeface="Times New Roman" charset="0"/>
              <a:ea typeface="ＭＳ Ｐゴシック" charset="0"/>
            </a:endParaRPr>
          </a:p>
        </p:txBody>
      </p:sp>
      <p:grpSp>
        <p:nvGrpSpPr>
          <p:cNvPr id="8" name="Group 14"/>
          <p:cNvGrpSpPr>
            <a:grpSpLocks/>
          </p:cNvGrpSpPr>
          <p:nvPr userDrawn="1"/>
        </p:nvGrpSpPr>
        <p:grpSpPr bwMode="auto">
          <a:xfrm>
            <a:off x="-128588" y="6400800"/>
            <a:ext cx="9390063" cy="342900"/>
            <a:chOff x="-81" y="3971"/>
            <a:chExt cx="5915" cy="216"/>
          </a:xfrm>
        </p:grpSpPr>
        <p:sp>
          <p:nvSpPr>
            <p:cNvPr id="9" name="Line 15"/>
            <p:cNvSpPr>
              <a:spLocks noChangeShapeType="1"/>
            </p:cNvSpPr>
            <p:nvPr userDrawn="1"/>
          </p:nvSpPr>
          <p:spPr bwMode="auto">
            <a:xfrm>
              <a:off x="-81" y="3971"/>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0" name="Rectangle 16"/>
            <p:cNvSpPr>
              <a:spLocks noChangeArrowheads="1"/>
            </p:cNvSpPr>
            <p:nvPr userDrawn="1"/>
          </p:nvSpPr>
          <p:spPr bwMode="auto">
            <a:xfrm>
              <a:off x="0" y="4000"/>
              <a:ext cx="5760" cy="157"/>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1" name="Line 17"/>
            <p:cNvSpPr>
              <a:spLocks noChangeShapeType="1"/>
            </p:cNvSpPr>
            <p:nvPr userDrawn="1"/>
          </p:nvSpPr>
          <p:spPr bwMode="auto">
            <a:xfrm>
              <a:off x="-70" y="4187"/>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grpSp>
        <p:nvGrpSpPr>
          <p:cNvPr id="12" name="Group 18"/>
          <p:cNvGrpSpPr>
            <a:grpSpLocks/>
          </p:cNvGrpSpPr>
          <p:nvPr userDrawn="1"/>
        </p:nvGrpSpPr>
        <p:grpSpPr bwMode="auto">
          <a:xfrm>
            <a:off x="-125413" y="84138"/>
            <a:ext cx="9390063" cy="342900"/>
            <a:chOff x="-81" y="3971"/>
            <a:chExt cx="5915" cy="216"/>
          </a:xfrm>
        </p:grpSpPr>
        <p:sp>
          <p:nvSpPr>
            <p:cNvPr id="13" name="Line 19"/>
            <p:cNvSpPr>
              <a:spLocks noChangeShapeType="1"/>
            </p:cNvSpPr>
            <p:nvPr userDrawn="1"/>
          </p:nvSpPr>
          <p:spPr bwMode="auto">
            <a:xfrm>
              <a:off x="-81" y="3971"/>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4" name="Rectangle 20"/>
            <p:cNvSpPr>
              <a:spLocks noChangeArrowheads="1"/>
            </p:cNvSpPr>
            <p:nvPr userDrawn="1"/>
          </p:nvSpPr>
          <p:spPr bwMode="auto">
            <a:xfrm>
              <a:off x="0" y="4000"/>
              <a:ext cx="5760" cy="157"/>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15" name="Line 21"/>
            <p:cNvSpPr>
              <a:spLocks noChangeShapeType="1"/>
            </p:cNvSpPr>
            <p:nvPr userDrawn="1"/>
          </p:nvSpPr>
          <p:spPr bwMode="auto">
            <a:xfrm>
              <a:off x="-70" y="4187"/>
              <a:ext cx="5904" cy="0"/>
            </a:xfrm>
            <a:prstGeom prst="line">
              <a:avLst/>
            </a:prstGeom>
            <a:noFill/>
            <a:ln w="38100">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pic>
        <p:nvPicPr>
          <p:cNvPr id="16" name="Picture 23" descr="140px-Marine_corps_university"/>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9536" y="495634"/>
            <a:ext cx="1965158" cy="207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ctrTitle"/>
          </p:nvPr>
        </p:nvSpPr>
        <p:spPr>
          <a:xfrm>
            <a:off x="5422900" y="2700338"/>
            <a:ext cx="2792413" cy="3352800"/>
          </a:xfrm>
        </p:spPr>
        <p:txBody>
          <a:bodyPr/>
          <a:lstStyle>
            <a:lvl1pPr>
              <a:defRPr/>
            </a:lvl1pPr>
          </a:lstStyle>
          <a:p>
            <a:r>
              <a:rPr lang="en-US"/>
              <a:t>Click to edit Master title style</a:t>
            </a:r>
          </a:p>
        </p:txBody>
      </p:sp>
      <p:pic>
        <p:nvPicPr>
          <p:cNvPr id="20" name="Picture 19">
            <a:extLst>
              <a:ext uri="{FF2B5EF4-FFF2-40B4-BE49-F238E27FC236}">
                <a16:creationId xmlns:a16="http://schemas.microsoft.com/office/drawing/2014/main" id="{D3F81E11-8B50-4B7E-A75D-C7849A6E32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3509" y="4218364"/>
            <a:ext cx="1818354" cy="1818354"/>
          </a:xfrm>
          <a:prstGeom prst="rect">
            <a:avLst/>
          </a:prstGeom>
        </p:spPr>
      </p:pic>
      <p:pic>
        <p:nvPicPr>
          <p:cNvPr id="22" name="Picture 21">
            <a:extLst>
              <a:ext uri="{FF2B5EF4-FFF2-40B4-BE49-F238E27FC236}">
                <a16:creationId xmlns:a16="http://schemas.microsoft.com/office/drawing/2014/main" id="{E6060C1D-CDDB-4F0C-B861-94917D3702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46813" y="1360485"/>
            <a:ext cx="1965158" cy="1965158"/>
          </a:xfrm>
          <a:prstGeom prst="rect">
            <a:avLst/>
          </a:prstGeom>
        </p:spPr>
      </p:pic>
    </p:spTree>
    <p:extLst>
      <p:ext uri="{BB962C8B-B14F-4D97-AF65-F5344CB8AC3E}">
        <p14:creationId xmlns:p14="http://schemas.microsoft.com/office/powerpoint/2010/main" val="3676091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0" y="11922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0"/>
          </p:nvPr>
        </p:nvSpPr>
        <p:spPr/>
        <p:txBody>
          <a:bodyPr/>
          <a:lstStyle>
            <a:lvl1pPr>
              <a:defRPr/>
            </a:lvl1pPr>
          </a:lstStyle>
          <a:p>
            <a:pPr>
              <a:defRPr/>
            </a:pPr>
            <a:fld id="{3D499220-E869-2E47-8FEB-DD242BACA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544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7DC2C6E-00F7-C043-9EC5-3F524DF0B631}" type="slidenum">
              <a:rPr lang="en-US">
                <a:solidFill>
                  <a:srgbClr val="000000"/>
                </a:solidFill>
              </a:rPr>
              <a:pPr>
                <a:defRPr/>
              </a:pPr>
              <a:t>‹#›</a:t>
            </a:fld>
            <a:endParaRPr lang="en-US">
              <a:solidFill>
                <a:srgbClr val="000000"/>
              </a:solidFill>
            </a:endParaRPr>
          </a:p>
        </p:txBody>
      </p:sp>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0" y="11922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Tree>
    <p:extLst>
      <p:ext uri="{BB962C8B-B14F-4D97-AF65-F5344CB8AC3E}">
        <p14:creationId xmlns:p14="http://schemas.microsoft.com/office/powerpoint/2010/main" val="4733981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02469268-1600-4A48-88A8-D2983B18552F}" type="slidenum">
              <a:rPr lang="en-US" smtClean="0">
                <a:solidFill>
                  <a:srgbClr val="000000"/>
                </a:solidFill>
              </a:rPr>
              <a:pPr>
                <a:defRPr/>
              </a:pPr>
              <a:t>‹#›</a:t>
            </a:fld>
            <a:endParaRPr lang="en-US">
              <a:solidFill>
                <a:srgbClr val="000000"/>
              </a:solidFill>
            </a:endParaRPr>
          </a:p>
        </p:txBody>
      </p:sp>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444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2286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152400" y="13446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10" name="Title 1"/>
          <p:cNvSpPr txBox="1">
            <a:spLocks/>
          </p:cNvSpPr>
          <p:nvPr userDrawn="1"/>
        </p:nvSpPr>
        <p:spPr bwMode="auto">
          <a:xfrm>
            <a:off x="1676400" y="209550"/>
            <a:ext cx="6383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cs typeface="Times New Roman" pitchFamily="18" charset="0"/>
              </a:defRPr>
            </a:lvl9pPr>
          </a:lstStyle>
          <a:p>
            <a:r>
              <a:rPr lang="en-US">
                <a:solidFill>
                  <a:srgbClr val="000000"/>
                </a:solidFill>
                <a:effectLst>
                  <a:outerShdw blurRad="38100" dist="38100" dir="2700000" algn="tl">
                    <a:srgbClr val="000000">
                      <a:alpha val="43137"/>
                    </a:srgbClr>
                  </a:outerShdw>
                </a:effectLst>
              </a:rPr>
              <a:t>Click to edit Master title style</a:t>
            </a:r>
          </a:p>
        </p:txBody>
      </p:sp>
    </p:spTree>
    <p:extLst>
      <p:ext uri="{BB962C8B-B14F-4D97-AF65-F5344CB8AC3E}">
        <p14:creationId xmlns:p14="http://schemas.microsoft.com/office/powerpoint/2010/main" val="1414007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2"/>
          <p:cNvGrpSpPr>
            <a:grpSpLocks/>
          </p:cNvGrpSpPr>
          <p:nvPr userDrawn="1"/>
        </p:nvGrpSpPr>
        <p:grpSpPr bwMode="auto">
          <a:xfrm>
            <a:off x="0" y="1192213"/>
            <a:ext cx="9147175" cy="103187"/>
            <a:chOff x="0" y="1283190"/>
            <a:chExt cx="9147175" cy="103797"/>
          </a:xfrm>
        </p:grpSpPr>
        <p:sp>
          <p:nvSpPr>
            <p:cNvPr id="7"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9"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Grp="1" noChangeArrowheads="1"/>
          </p:cNvSpPr>
          <p:nvPr>
            <p:ph type="sldNum" sz="quarter" idx="10"/>
          </p:nvPr>
        </p:nvSpPr>
        <p:spPr/>
        <p:txBody>
          <a:bodyPr/>
          <a:lstStyle>
            <a:lvl1pPr>
              <a:defRPr/>
            </a:lvl1pPr>
          </a:lstStyle>
          <a:p>
            <a:pPr>
              <a:defRPr/>
            </a:pPr>
            <a:fld id="{3D499220-E869-2E47-8FEB-DD242BACA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874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5A542C7-B752-4044-931C-73E6F541717B}" type="slidenum">
              <a:rPr lang="en-US">
                <a:solidFill>
                  <a:srgbClr val="000000"/>
                </a:solidFill>
              </a:rPr>
              <a:pPr>
                <a:defRPr/>
              </a:pPr>
              <a:t>‹#›</a:t>
            </a:fld>
            <a:endParaRPr lang="en-US">
              <a:solidFill>
                <a:srgbClr val="000000"/>
              </a:solidFill>
            </a:endParaRPr>
          </a:p>
        </p:txBody>
      </p:sp>
      <p:pic>
        <p:nvPicPr>
          <p:cNvPr id="3" name="Picture 35" descr="CDET_Large_Logo_Final_lr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92075"/>
            <a:ext cx="9144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8" descr="EPME%20Logo%20L_jpg"/>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76200"/>
            <a:ext cx="8382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0" y="1192213"/>
            <a:ext cx="9147175" cy="103187"/>
            <a:chOff x="0" y="1283190"/>
            <a:chExt cx="9147175" cy="103797"/>
          </a:xfrm>
        </p:grpSpPr>
        <p:sp>
          <p:nvSpPr>
            <p:cNvPr id="6" name="Line 19"/>
            <p:cNvSpPr>
              <a:spLocks noChangeShapeType="1"/>
            </p:cNvSpPr>
            <p:nvPr userDrawn="1"/>
          </p:nvSpPr>
          <p:spPr bwMode="auto">
            <a:xfrm>
              <a:off x="3175" y="1283190"/>
              <a:ext cx="9140825"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7" name="Rectangle 20"/>
            <p:cNvSpPr>
              <a:spLocks noChangeArrowheads="1"/>
            </p:cNvSpPr>
            <p:nvPr userDrawn="1"/>
          </p:nvSpPr>
          <p:spPr bwMode="auto">
            <a:xfrm>
              <a:off x="3175" y="1311934"/>
              <a:ext cx="9144000" cy="46309"/>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8" name="Line 21"/>
            <p:cNvSpPr>
              <a:spLocks noChangeShapeType="1"/>
            </p:cNvSpPr>
            <p:nvPr userDrawn="1"/>
          </p:nvSpPr>
          <p:spPr bwMode="auto">
            <a:xfrm>
              <a:off x="0" y="1386987"/>
              <a:ext cx="9144000" cy="0"/>
            </a:xfrm>
            <a:prstGeom prst="line">
              <a:avLst/>
            </a:prstGeom>
            <a:noFill/>
            <a:ln w="12700" cmpd="sng">
              <a:solidFill>
                <a:schemeClr val="tx1"/>
              </a:solidFill>
              <a:round/>
              <a:headEnd/>
              <a:tailEnd/>
            </a:ln>
            <a:effectLst/>
          </p:spPr>
          <p:txBody>
            <a:bodyPr/>
            <a:lstStyle/>
            <a:p>
              <a:pP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grpSp>
      <p:sp>
        <p:nvSpPr>
          <p:cNvPr id="9" name="Title 1"/>
          <p:cNvSpPr>
            <a:spLocks noGrp="1"/>
          </p:cNvSpPr>
          <p:nvPr>
            <p:ph type="title"/>
          </p:nvPr>
        </p:nvSpPr>
        <p:spPr>
          <a:xfrm>
            <a:off x="1524000" y="57150"/>
            <a:ext cx="6383338" cy="1143000"/>
          </a:xfrm>
        </p:spPr>
        <p:txBody>
          <a:bodyPr/>
          <a:lstStyle/>
          <a:p>
            <a:r>
              <a:rPr lang="en-US"/>
              <a:t>Click to edit Master title style</a:t>
            </a:r>
          </a:p>
        </p:txBody>
      </p:sp>
    </p:spTree>
    <p:extLst>
      <p:ext uri="{BB962C8B-B14F-4D97-AF65-F5344CB8AC3E}">
        <p14:creationId xmlns:p14="http://schemas.microsoft.com/office/powerpoint/2010/main" val="329464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CBCC37F5-6E23-4A2F-83A1-81AC892D0303}" type="slidenum">
              <a:rPr lang="en-US" altLang="en-US"/>
              <a:pPr/>
              <a:t>‹#›</a:t>
            </a:fld>
            <a:endParaRPr lang="en-US" altLang="en-US"/>
          </a:p>
        </p:txBody>
      </p:sp>
    </p:spTree>
    <p:extLst>
      <p:ext uri="{BB962C8B-B14F-4D97-AF65-F5344CB8AC3E}">
        <p14:creationId xmlns:p14="http://schemas.microsoft.com/office/powerpoint/2010/main" val="333781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4738" y="1296988"/>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7138" y="1296988"/>
            <a:ext cx="38100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CC6C7C96-5710-4489-BC2C-71BBDECBF92E}" type="slidenum">
              <a:rPr lang="en-US" altLang="en-US"/>
              <a:pPr/>
              <a:t>‹#›</a:t>
            </a:fld>
            <a:endParaRPr lang="en-US" altLang="en-US"/>
          </a:p>
        </p:txBody>
      </p:sp>
    </p:spTree>
    <p:extLst>
      <p:ext uri="{BB962C8B-B14F-4D97-AF65-F5344CB8AC3E}">
        <p14:creationId xmlns:p14="http://schemas.microsoft.com/office/powerpoint/2010/main" val="1692470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B7701775-EED3-41F7-8D23-9CA56AA4569F}" type="slidenum">
              <a:rPr lang="en-US" altLang="en-US"/>
              <a:pPr/>
              <a:t>‹#›</a:t>
            </a:fld>
            <a:endParaRPr lang="en-US" altLang="en-US"/>
          </a:p>
        </p:txBody>
      </p:sp>
    </p:spTree>
    <p:extLst>
      <p:ext uri="{BB962C8B-B14F-4D97-AF65-F5344CB8AC3E}">
        <p14:creationId xmlns:p14="http://schemas.microsoft.com/office/powerpoint/2010/main" val="163987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890ADF35-8A5B-4706-A199-B724F919E7F6}" type="slidenum">
              <a:rPr lang="en-US" altLang="en-US"/>
              <a:pPr/>
              <a:t>‹#›</a:t>
            </a:fld>
            <a:endParaRPr lang="en-US" altLang="en-US"/>
          </a:p>
        </p:txBody>
      </p:sp>
    </p:spTree>
    <p:extLst>
      <p:ext uri="{BB962C8B-B14F-4D97-AF65-F5344CB8AC3E}">
        <p14:creationId xmlns:p14="http://schemas.microsoft.com/office/powerpoint/2010/main" val="3097632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BF87A0EB-F33E-4BDA-ADE8-C943ACEE35EA}" type="slidenum">
              <a:rPr lang="en-US" altLang="en-US"/>
              <a:pPr/>
              <a:t>‹#›</a:t>
            </a:fld>
            <a:endParaRPr lang="en-US" altLang="en-US"/>
          </a:p>
        </p:txBody>
      </p:sp>
    </p:spTree>
    <p:extLst>
      <p:ext uri="{BB962C8B-B14F-4D97-AF65-F5344CB8AC3E}">
        <p14:creationId xmlns:p14="http://schemas.microsoft.com/office/powerpoint/2010/main" val="1177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2D3D663-FAB8-41F0-A31E-00FD722D948E}" type="slidenum">
              <a:rPr lang="en-US" altLang="en-US"/>
              <a:pPr/>
              <a:t>‹#›</a:t>
            </a:fld>
            <a:endParaRPr lang="en-US" altLang="en-US"/>
          </a:p>
        </p:txBody>
      </p:sp>
    </p:spTree>
    <p:extLst>
      <p:ext uri="{BB962C8B-B14F-4D97-AF65-F5344CB8AC3E}">
        <p14:creationId xmlns:p14="http://schemas.microsoft.com/office/powerpoint/2010/main" val="163966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803F2386-9319-4AC5-A704-C53B79C75DEB}" type="slidenum">
              <a:rPr lang="en-US" altLang="en-US"/>
              <a:pPr/>
              <a:t>‹#›</a:t>
            </a:fld>
            <a:endParaRPr lang="en-US" altLang="en-US"/>
          </a:p>
        </p:txBody>
      </p:sp>
    </p:spTree>
    <p:extLst>
      <p:ext uri="{BB962C8B-B14F-4D97-AF65-F5344CB8AC3E}">
        <p14:creationId xmlns:p14="http://schemas.microsoft.com/office/powerpoint/2010/main" val="196018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028700" y="0"/>
            <a:ext cx="77724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styles</a:t>
            </a:r>
          </a:p>
        </p:txBody>
      </p:sp>
      <p:sp>
        <p:nvSpPr>
          <p:cNvPr id="1028" name="Rectangle 3"/>
          <p:cNvSpPr>
            <a:spLocks noGrp="1" noChangeArrowheads="1"/>
          </p:cNvSpPr>
          <p:nvPr>
            <p:ph type="body" idx="1"/>
          </p:nvPr>
        </p:nvSpPr>
        <p:spPr bwMode="auto">
          <a:xfrm>
            <a:off x="1074738" y="1296988"/>
            <a:ext cx="77724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30" name="Rectangle 6"/>
          <p:cNvSpPr>
            <a:spLocks noGrp="1" noChangeArrowheads="1"/>
          </p:cNvSpPr>
          <p:nvPr>
            <p:ph type="sldNum" sz="quarter" idx="4"/>
          </p:nvPr>
        </p:nvSpPr>
        <p:spPr bwMode="auto">
          <a:xfrm>
            <a:off x="6896100" y="6388100"/>
            <a:ext cx="19050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atin typeface="Arial" panose="020B0604020202020204" pitchFamily="34" charset="0"/>
              </a:defRPr>
            </a:lvl1pPr>
          </a:lstStyle>
          <a:p>
            <a:fld id="{0A80F989-488D-4312-AB06-357AF9FE2CF4}" type="slidenum">
              <a:rPr lang="en-US" altLang="en-US"/>
              <a:pPr/>
              <a:t>‹#›</a:t>
            </a:fld>
            <a:endParaRPr lang="en-US" altLang="en-US"/>
          </a:p>
        </p:txBody>
      </p:sp>
      <p:grpSp>
        <p:nvGrpSpPr>
          <p:cNvPr id="7" name="Group 29"/>
          <p:cNvGrpSpPr>
            <a:grpSpLocks/>
          </p:cNvGrpSpPr>
          <p:nvPr userDrawn="1"/>
        </p:nvGrpSpPr>
        <p:grpSpPr bwMode="auto">
          <a:xfrm>
            <a:off x="0" y="838200"/>
            <a:ext cx="9144000" cy="381000"/>
            <a:chOff x="0" y="998"/>
            <a:chExt cx="5760" cy="240"/>
          </a:xfrm>
        </p:grpSpPr>
        <p:grpSp>
          <p:nvGrpSpPr>
            <p:cNvPr id="8" name="Group 25"/>
            <p:cNvGrpSpPr>
              <a:grpSpLocks/>
            </p:cNvGrpSpPr>
            <p:nvPr userDrawn="1"/>
          </p:nvGrpSpPr>
          <p:grpSpPr bwMode="auto">
            <a:xfrm>
              <a:off x="11" y="998"/>
              <a:ext cx="5738" cy="202"/>
              <a:chOff x="11" y="53"/>
              <a:chExt cx="5738" cy="202"/>
            </a:xfrm>
          </p:grpSpPr>
          <p:sp>
            <p:nvSpPr>
              <p:cNvPr id="10" name="Line 26"/>
              <p:cNvSpPr>
                <a:spLocks noChangeShapeType="1"/>
              </p:cNvSpPr>
              <p:nvPr userDrawn="1"/>
            </p:nvSpPr>
            <p:spPr bwMode="auto">
              <a:xfrm>
                <a:off x="11" y="53"/>
                <a:ext cx="5738" cy="1"/>
              </a:xfrm>
              <a:prstGeom prst="line">
                <a:avLst/>
              </a:prstGeom>
              <a:noFill/>
              <a:ln w="38100">
                <a:solidFill>
                  <a:schemeClr val="tx1"/>
                </a:solidFill>
                <a:round/>
                <a:headEnd/>
                <a:tailEnd/>
              </a:ln>
              <a:effectLst/>
            </p:spPr>
            <p:txBody>
              <a:bodyPr/>
              <a:lstStyle/>
              <a:p>
                <a:pPr algn="r" eaLnBrk="1" hangingPunct="1">
                  <a:defRPr/>
                </a:pPr>
                <a:endParaRPr lang="en-US">
                  <a:effectLst>
                    <a:outerShdw blurRad="38100" dist="38100" dir="2700000" algn="tl">
                      <a:srgbClr val="000000">
                        <a:alpha val="43137"/>
                      </a:srgbClr>
                    </a:outerShdw>
                  </a:effectLst>
                  <a:latin typeface="Arial" charset="0"/>
                </a:endParaRPr>
              </a:p>
            </p:txBody>
          </p:sp>
          <p:sp>
            <p:nvSpPr>
              <p:cNvPr id="11" name="Rectangle 27"/>
              <p:cNvSpPr>
                <a:spLocks noChangeArrowheads="1"/>
              </p:cNvSpPr>
              <p:nvPr userDrawn="1"/>
            </p:nvSpPr>
            <p:spPr bwMode="auto">
              <a:xfrm>
                <a:off x="11" y="85"/>
                <a:ext cx="5738" cy="170"/>
              </a:xfrm>
              <a:prstGeom prst="rect">
                <a:avLst/>
              </a:prstGeom>
              <a:gradFill rotWithShape="1">
                <a:gsLst>
                  <a:gs pos="0">
                    <a:srgbClr val="003300"/>
                  </a:gs>
                  <a:gs pos="50000">
                    <a:srgbClr val="003300">
                      <a:gamma/>
                      <a:tint val="66667"/>
                      <a:invGamma/>
                    </a:srgbClr>
                  </a:gs>
                  <a:gs pos="100000">
                    <a:srgbClr val="003300"/>
                  </a:gs>
                </a:gsLst>
                <a:lin ang="5400000" scaled="1"/>
              </a:gradFill>
              <a:ln w="9525">
                <a:solidFill>
                  <a:schemeClr val="tx1"/>
                </a:solidFill>
                <a:miter lim="800000"/>
                <a:headEnd/>
                <a:tailEnd/>
              </a:ln>
              <a:effectLst/>
            </p:spPr>
            <p:txBody>
              <a:bodyPr wrap="none" anchor="ctr"/>
              <a:lstStyle/>
              <a:p>
                <a:pPr algn="r" eaLnBrk="1" hangingPunct="1">
                  <a:defRPr/>
                </a:pPr>
                <a:endParaRPr lang="en-US">
                  <a:effectLst>
                    <a:outerShdw blurRad="38100" dist="38100" dir="2700000" algn="tl">
                      <a:srgbClr val="000000">
                        <a:alpha val="43137"/>
                      </a:srgbClr>
                    </a:outerShdw>
                  </a:effectLst>
                  <a:latin typeface="Arial" charset="0"/>
                </a:endParaRPr>
              </a:p>
            </p:txBody>
          </p:sp>
        </p:grpSp>
        <p:sp>
          <p:nvSpPr>
            <p:cNvPr id="9" name="Line 28"/>
            <p:cNvSpPr>
              <a:spLocks noChangeShapeType="1"/>
            </p:cNvSpPr>
            <p:nvPr userDrawn="1"/>
          </p:nvSpPr>
          <p:spPr bwMode="auto">
            <a:xfrm>
              <a:off x="0" y="1238"/>
              <a:ext cx="5760" cy="0"/>
            </a:xfrm>
            <a:prstGeom prst="line">
              <a:avLst/>
            </a:prstGeom>
            <a:noFill/>
            <a:ln w="38100">
              <a:solidFill>
                <a:schemeClr val="tx1"/>
              </a:solidFill>
              <a:round/>
              <a:headEnd/>
              <a:tailEnd/>
            </a:ln>
            <a:effectLst/>
          </p:spPr>
          <p:txBody>
            <a:bodyPr/>
            <a:lstStyle/>
            <a:p>
              <a:pPr algn="r" eaLnBrk="1" hangingPunct="1">
                <a:defRPr/>
              </a:pPr>
              <a:endParaRPr lang="en-US">
                <a:effectLst>
                  <a:outerShdw blurRad="38100" dist="38100" dir="2700000" algn="tl">
                    <a:srgbClr val="000000">
                      <a:alpha val="43137"/>
                    </a:srgbClr>
                  </a:outerShdw>
                </a:effectLst>
                <a:latin typeface="Arial" charset="0"/>
              </a:endParaRPr>
            </a:p>
          </p:txBody>
        </p:sp>
      </p:grpSp>
      <p:pic>
        <p:nvPicPr>
          <p:cNvPr id="12" name="Picture 5" descr="Tecom Logo NEW.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325" y="73025"/>
            <a:ext cx="13874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CDET_Large_Logo_Final_lr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664450" y="60325"/>
            <a:ext cx="14033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227013" indent="-227013" algn="l" rtl="0" eaLnBrk="0" fontAlgn="base" hangingPunct="0">
        <a:spcBef>
          <a:spcPct val="20000"/>
        </a:spcBef>
        <a:spcAft>
          <a:spcPct val="0"/>
        </a:spcAft>
        <a:buSzPct val="85000"/>
        <a:buBlip>
          <a:blip r:embed="rId18"/>
        </a:buBlip>
        <a:defRPr sz="2000">
          <a:solidFill>
            <a:schemeClr val="tx1"/>
          </a:solidFill>
          <a:latin typeface="+mn-lt"/>
          <a:ea typeface="+mn-ea"/>
          <a:cs typeface="+mn-cs"/>
        </a:defRPr>
      </a:lvl1pPr>
      <a:lvl2pPr marL="457200" indent="-228600" algn="l" rtl="0" eaLnBrk="0" fontAlgn="base" hangingPunct="0">
        <a:spcBef>
          <a:spcPct val="20000"/>
        </a:spcBef>
        <a:spcAft>
          <a:spcPct val="0"/>
        </a:spcAft>
        <a:buSzPct val="95000"/>
        <a:buBlip>
          <a:blip r:embed="rId19"/>
        </a:buBlip>
        <a:defRPr>
          <a:solidFill>
            <a:schemeClr val="tx1"/>
          </a:solidFill>
          <a:latin typeface="+mn-lt"/>
        </a:defRPr>
      </a:lvl2pPr>
      <a:lvl3pPr marL="687388" indent="-228600" algn="l" rtl="0" eaLnBrk="0" fontAlgn="base" hangingPunct="0">
        <a:spcBef>
          <a:spcPct val="20000"/>
        </a:spcBef>
        <a:spcAft>
          <a:spcPct val="0"/>
        </a:spcAft>
        <a:buBlip>
          <a:blip r:embed="rId20"/>
        </a:buBlip>
        <a:defRPr sz="1600">
          <a:solidFill>
            <a:schemeClr val="tx1"/>
          </a:solidFill>
          <a:latin typeface="+mn-lt"/>
        </a:defRPr>
      </a:lvl3pPr>
      <a:lvl4pPr marL="917575" indent="-228600" algn="l" rtl="0" eaLnBrk="0" fontAlgn="base" hangingPunct="0">
        <a:spcBef>
          <a:spcPct val="20000"/>
        </a:spcBef>
        <a:spcAft>
          <a:spcPct val="0"/>
        </a:spcAft>
        <a:buSzPct val="105000"/>
        <a:buBlip>
          <a:blip r:embed="rId21"/>
        </a:buBlip>
        <a:defRPr sz="1400">
          <a:solidFill>
            <a:schemeClr val="tx1"/>
          </a:solidFill>
          <a:latin typeface="+mn-lt"/>
        </a:defRPr>
      </a:lvl4pPr>
      <a:lvl5pPr marL="1147763" indent="-228600" algn="l" rtl="0" eaLnBrk="0" fontAlgn="base" hangingPunct="0">
        <a:spcBef>
          <a:spcPct val="20000"/>
        </a:spcBef>
        <a:spcAft>
          <a:spcPct val="0"/>
        </a:spcAft>
        <a:buChar char="»"/>
        <a:defRPr sz="1400">
          <a:solidFill>
            <a:schemeClr val="tx1"/>
          </a:solidFill>
          <a:latin typeface="+mn-lt"/>
        </a:defRPr>
      </a:lvl5pPr>
      <a:lvl6pPr marL="1604963" indent="-228600" algn="l" rtl="0" fontAlgn="base">
        <a:spcBef>
          <a:spcPct val="20000"/>
        </a:spcBef>
        <a:spcAft>
          <a:spcPct val="0"/>
        </a:spcAft>
        <a:buChar char="»"/>
        <a:defRPr sz="1400">
          <a:solidFill>
            <a:schemeClr val="tx1"/>
          </a:solidFill>
          <a:latin typeface="+mn-lt"/>
        </a:defRPr>
      </a:lvl6pPr>
      <a:lvl7pPr marL="2062163" indent="-228600" algn="l" rtl="0" fontAlgn="base">
        <a:spcBef>
          <a:spcPct val="20000"/>
        </a:spcBef>
        <a:spcAft>
          <a:spcPct val="0"/>
        </a:spcAft>
        <a:buChar char="»"/>
        <a:defRPr sz="1400">
          <a:solidFill>
            <a:schemeClr val="tx1"/>
          </a:solidFill>
          <a:latin typeface="+mn-lt"/>
        </a:defRPr>
      </a:lvl7pPr>
      <a:lvl8pPr marL="2519363" indent="-228600" algn="l" rtl="0" fontAlgn="base">
        <a:spcBef>
          <a:spcPct val="20000"/>
        </a:spcBef>
        <a:spcAft>
          <a:spcPct val="0"/>
        </a:spcAft>
        <a:buChar char="»"/>
        <a:defRPr sz="1400">
          <a:solidFill>
            <a:schemeClr val="tx1"/>
          </a:solidFill>
          <a:latin typeface="+mn-lt"/>
        </a:defRPr>
      </a:lvl8pPr>
      <a:lvl9pPr marL="2976563"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57150"/>
            <a:ext cx="6383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Times New Roman" charset="0"/>
              </a:defRPr>
            </a:lvl1pPr>
          </a:lstStyle>
          <a:p>
            <a:pPr eaLnBrk="1" hangingPunct="1">
              <a:defRPr/>
            </a:pPr>
            <a:fld id="{02469268-1600-4A48-88A8-D2983B18552F}" type="slidenum">
              <a:rPr lang="en-US">
                <a:solidFill>
                  <a:srgbClr val="000000"/>
                </a:solidFill>
                <a:ea typeface="ＭＳ Ｐゴシック" charset="0"/>
              </a:rPr>
              <a:pPr eaLnBrk="1" hangingPunct="1">
                <a:defRPr/>
              </a:pPr>
              <a:t>‹#›</a:t>
            </a:fld>
            <a:endParaRPr lang="en-US">
              <a:solidFill>
                <a:srgbClr val="000000"/>
              </a:solidFill>
              <a:ea typeface="ＭＳ Ｐゴシック" charset="0"/>
            </a:endParaRPr>
          </a:p>
        </p:txBody>
      </p:sp>
      <p:sp>
        <p:nvSpPr>
          <p:cNvPr id="1029" name="Rectangle 12"/>
          <p:cNvSpPr>
            <a:spLocks noChangeArrowheads="1"/>
          </p:cNvSpPr>
          <p:nvPr/>
        </p:nvSpPr>
        <p:spPr bwMode="auto">
          <a:xfrm>
            <a:off x="2832100" y="4981575"/>
            <a:ext cx="14462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z="800">
              <a:solidFill>
                <a:srgbClr val="996633"/>
              </a:solidFill>
              <a:latin typeface="Arial" charset="0"/>
              <a:ea typeface="ＭＳ Ｐゴシック" charset="0"/>
            </a:endParaRPr>
          </a:p>
        </p:txBody>
      </p:sp>
      <p:sp>
        <p:nvSpPr>
          <p:cNvPr id="2" name="Rectangle 13"/>
          <p:cNvSpPr>
            <a:spLocks noChangeArrowheads="1"/>
          </p:cNvSpPr>
          <p:nvPr/>
        </p:nvSpPr>
        <p:spPr bwMode="auto">
          <a:xfrm>
            <a:off x="3471863" y="6342063"/>
            <a:ext cx="2200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solidFill>
                <a:srgbClr val="996633"/>
              </a:solidFill>
              <a:latin typeface="Arial" charset="0"/>
              <a:ea typeface="ＭＳ Ｐゴシック" charset="0"/>
            </a:endParaRPr>
          </a:p>
        </p:txBody>
      </p:sp>
      <p:sp>
        <p:nvSpPr>
          <p:cNvPr id="1031" name="Text Box 15"/>
          <p:cNvSpPr txBox="1">
            <a:spLocks noChangeArrowheads="1"/>
          </p:cNvSpPr>
          <p:nvPr/>
        </p:nvSpPr>
        <p:spPr bwMode="auto">
          <a:xfrm>
            <a:off x="6980238" y="4414838"/>
            <a:ext cx="184150" cy="304800"/>
          </a:xfrm>
          <a:prstGeom prst="rect">
            <a:avLst/>
          </a:prstGeom>
          <a:noFill/>
          <a:ln>
            <a:noFill/>
          </a:ln>
        </p:spPr>
        <p:txBody>
          <a:bodyPr wrap="none">
            <a:spAutoFit/>
          </a:bodyPr>
          <a:lstStyle>
            <a:lvl1pPr eaLnBrk="0" hangingPunct="0">
              <a:defRPr sz="1200">
                <a:solidFill>
                  <a:srgbClr val="000000"/>
                </a:solidFill>
                <a:latin typeface="Arial" charset="0"/>
                <a:ea typeface="ＭＳ Ｐゴシック" charset="0"/>
                <a:cs typeface="ＭＳ Ｐゴシック" charset="0"/>
              </a:defRPr>
            </a:lvl1pPr>
            <a:lvl2pPr marL="742950" indent="-285750" eaLnBrk="0" hangingPunct="0">
              <a:defRPr sz="1200">
                <a:solidFill>
                  <a:srgbClr val="000000"/>
                </a:solidFill>
                <a:latin typeface="Arial" charset="0"/>
                <a:ea typeface="ＭＳ Ｐゴシック" charset="0"/>
              </a:defRPr>
            </a:lvl2pPr>
            <a:lvl3pPr marL="1143000" indent="-228600" eaLnBrk="0" hangingPunct="0">
              <a:defRPr sz="1200">
                <a:solidFill>
                  <a:srgbClr val="000000"/>
                </a:solidFill>
                <a:latin typeface="Arial" charset="0"/>
                <a:ea typeface="ＭＳ Ｐゴシック" charset="0"/>
              </a:defRPr>
            </a:lvl3pPr>
            <a:lvl4pPr marL="1600200" indent="-228600" eaLnBrk="0" hangingPunct="0">
              <a:defRPr sz="1200">
                <a:solidFill>
                  <a:srgbClr val="000000"/>
                </a:solidFill>
                <a:latin typeface="Arial" charset="0"/>
                <a:ea typeface="ＭＳ Ｐゴシック" charset="0"/>
              </a:defRPr>
            </a:lvl4pPr>
            <a:lvl5pPr marL="2057400" indent="-228600" eaLnBrk="0" hangingPunct="0">
              <a:defRPr sz="12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12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12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12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1200">
                <a:solidFill>
                  <a:srgbClr val="000000"/>
                </a:solidFill>
                <a:latin typeface="Arial" charset="0"/>
                <a:ea typeface="ＭＳ Ｐゴシック" charset="0"/>
              </a:defRPr>
            </a:lvl9pPr>
          </a:lstStyle>
          <a:p>
            <a:pPr algn="l" eaLnBrk="1" hangingPunct="1">
              <a:defRPr/>
            </a:pPr>
            <a:endParaRPr lang="en-US" sz="1400" b="1">
              <a:latin typeface="Times New Roman" charset="0"/>
            </a:endParaRPr>
          </a:p>
        </p:txBody>
      </p:sp>
      <p:sp>
        <p:nvSpPr>
          <p:cNvPr id="1032" name="Rectangle 17"/>
          <p:cNvSpPr>
            <a:spLocks noChangeArrowheads="1"/>
          </p:cNvSpPr>
          <p:nvPr/>
        </p:nvSpPr>
        <p:spPr bwMode="auto">
          <a:xfrm>
            <a:off x="2832100" y="2016125"/>
            <a:ext cx="59039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n-US" sz="4400">
              <a:solidFill>
                <a:srgbClr val="000000"/>
              </a:solidFill>
              <a:latin typeface="Times New Roman" charset="0"/>
              <a:ea typeface="ＭＳ Ｐゴシック" charset="0"/>
            </a:endParaRPr>
          </a:p>
        </p:txBody>
      </p:sp>
      <p:sp>
        <p:nvSpPr>
          <p:cNvPr id="1033" name="Rectangle 18"/>
          <p:cNvSpPr>
            <a:spLocks noChangeArrowheads="1"/>
          </p:cNvSpPr>
          <p:nvPr/>
        </p:nvSpPr>
        <p:spPr bwMode="auto">
          <a:xfrm>
            <a:off x="3352800" y="3468688"/>
            <a:ext cx="48625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sz="3200">
              <a:solidFill>
                <a:srgbClr val="000000"/>
              </a:solidFill>
              <a:latin typeface="Times New Roman" charset="0"/>
              <a:ea typeface="ＭＳ Ｐゴシック" charset="0"/>
            </a:endParaRPr>
          </a:p>
        </p:txBody>
      </p:sp>
      <p:sp>
        <p:nvSpPr>
          <p:cNvPr id="1040" name="Rectangle 16"/>
          <p:cNvSpPr>
            <a:spLocks noChangeArrowheads="1"/>
          </p:cNvSpPr>
          <p:nvPr/>
        </p:nvSpPr>
        <p:spPr bwMode="auto">
          <a:xfrm>
            <a:off x="2578100" y="1389063"/>
            <a:ext cx="6946900" cy="0"/>
          </a:xfrm>
          <a:prstGeom prst="rect">
            <a:avLst/>
          </a:prstGeom>
          <a:noFill/>
          <a:ln w="9525">
            <a:noFill/>
            <a:miter lim="800000"/>
            <a:headEnd/>
            <a:tailEnd/>
          </a:ln>
          <a:effectLst/>
        </p:spPr>
        <p:txBody>
          <a:bodyPr>
            <a:spAutoFit/>
          </a:bodyPr>
          <a:lstStyle/>
          <a:p>
            <a:pPr algn="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Tree>
    <p:extLst>
      <p:ext uri="{BB962C8B-B14F-4D97-AF65-F5344CB8AC3E}">
        <p14:creationId xmlns:p14="http://schemas.microsoft.com/office/powerpoint/2010/main" val="3173191288"/>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8" r:id="rId7"/>
    <p:sldLayoutId id="2147484269" r:id="rId8"/>
  </p:sldLayoutIdLst>
  <p:hf sldNum="0" hdr="0" ftr="0" dt="0"/>
  <p:txStyles>
    <p:title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57150"/>
            <a:ext cx="6383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Times New Roman" charset="0"/>
              </a:defRPr>
            </a:lvl1pPr>
          </a:lstStyle>
          <a:p>
            <a:pPr eaLnBrk="1" hangingPunct="1">
              <a:defRPr/>
            </a:pPr>
            <a:fld id="{02469268-1600-4A48-88A8-D2983B18552F}" type="slidenum">
              <a:rPr lang="en-US">
                <a:solidFill>
                  <a:srgbClr val="000000"/>
                </a:solidFill>
                <a:ea typeface="ＭＳ Ｐゴシック" charset="0"/>
              </a:rPr>
              <a:pPr eaLnBrk="1" hangingPunct="1">
                <a:defRPr/>
              </a:pPr>
              <a:t>‹#›</a:t>
            </a:fld>
            <a:endParaRPr lang="en-US">
              <a:solidFill>
                <a:srgbClr val="000000"/>
              </a:solidFill>
              <a:ea typeface="ＭＳ Ｐゴシック" charset="0"/>
            </a:endParaRPr>
          </a:p>
        </p:txBody>
      </p:sp>
      <p:sp>
        <p:nvSpPr>
          <p:cNvPr id="1029" name="Rectangle 12"/>
          <p:cNvSpPr>
            <a:spLocks noChangeArrowheads="1"/>
          </p:cNvSpPr>
          <p:nvPr userDrawn="1"/>
        </p:nvSpPr>
        <p:spPr bwMode="auto">
          <a:xfrm>
            <a:off x="2832100" y="4981575"/>
            <a:ext cx="14462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sz="800">
              <a:solidFill>
                <a:srgbClr val="996633"/>
              </a:solidFill>
              <a:latin typeface="Arial" charset="0"/>
              <a:ea typeface="ＭＳ Ｐゴシック" charset="0"/>
            </a:endParaRPr>
          </a:p>
        </p:txBody>
      </p:sp>
      <p:sp>
        <p:nvSpPr>
          <p:cNvPr id="2" name="Rectangle 13"/>
          <p:cNvSpPr>
            <a:spLocks noChangeArrowheads="1"/>
          </p:cNvSpPr>
          <p:nvPr userDrawn="1"/>
        </p:nvSpPr>
        <p:spPr bwMode="auto">
          <a:xfrm>
            <a:off x="3471863" y="6342063"/>
            <a:ext cx="2200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a:solidFill>
                <a:srgbClr val="996633"/>
              </a:solidFill>
              <a:latin typeface="Arial" charset="0"/>
              <a:ea typeface="ＭＳ Ｐゴシック" charset="0"/>
            </a:endParaRPr>
          </a:p>
        </p:txBody>
      </p:sp>
      <p:sp>
        <p:nvSpPr>
          <p:cNvPr id="1031" name="Text Box 15"/>
          <p:cNvSpPr txBox="1">
            <a:spLocks noChangeArrowheads="1"/>
          </p:cNvSpPr>
          <p:nvPr userDrawn="1"/>
        </p:nvSpPr>
        <p:spPr bwMode="auto">
          <a:xfrm>
            <a:off x="6980238" y="4414838"/>
            <a:ext cx="184150" cy="304800"/>
          </a:xfrm>
          <a:prstGeom prst="rect">
            <a:avLst/>
          </a:prstGeom>
          <a:noFill/>
          <a:ln>
            <a:noFill/>
          </a:ln>
        </p:spPr>
        <p:txBody>
          <a:bodyPr wrap="none">
            <a:spAutoFit/>
          </a:bodyPr>
          <a:lstStyle>
            <a:lvl1pPr eaLnBrk="0" hangingPunct="0">
              <a:defRPr sz="1200">
                <a:solidFill>
                  <a:srgbClr val="000000"/>
                </a:solidFill>
                <a:latin typeface="Arial" charset="0"/>
                <a:ea typeface="ＭＳ Ｐゴシック" charset="0"/>
                <a:cs typeface="ＭＳ Ｐゴシック" charset="0"/>
              </a:defRPr>
            </a:lvl1pPr>
            <a:lvl2pPr marL="742950" indent="-285750" eaLnBrk="0" hangingPunct="0">
              <a:defRPr sz="1200">
                <a:solidFill>
                  <a:srgbClr val="000000"/>
                </a:solidFill>
                <a:latin typeface="Arial" charset="0"/>
                <a:ea typeface="ＭＳ Ｐゴシック" charset="0"/>
              </a:defRPr>
            </a:lvl2pPr>
            <a:lvl3pPr marL="1143000" indent="-228600" eaLnBrk="0" hangingPunct="0">
              <a:defRPr sz="1200">
                <a:solidFill>
                  <a:srgbClr val="000000"/>
                </a:solidFill>
                <a:latin typeface="Arial" charset="0"/>
                <a:ea typeface="ＭＳ Ｐゴシック" charset="0"/>
              </a:defRPr>
            </a:lvl3pPr>
            <a:lvl4pPr marL="1600200" indent="-228600" eaLnBrk="0" hangingPunct="0">
              <a:defRPr sz="1200">
                <a:solidFill>
                  <a:srgbClr val="000000"/>
                </a:solidFill>
                <a:latin typeface="Arial" charset="0"/>
                <a:ea typeface="ＭＳ Ｐゴシック" charset="0"/>
              </a:defRPr>
            </a:lvl4pPr>
            <a:lvl5pPr marL="2057400" indent="-228600" eaLnBrk="0" hangingPunct="0">
              <a:defRPr sz="12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12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12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12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1200">
                <a:solidFill>
                  <a:srgbClr val="000000"/>
                </a:solidFill>
                <a:latin typeface="Arial" charset="0"/>
                <a:ea typeface="ＭＳ Ｐゴシック" charset="0"/>
              </a:defRPr>
            </a:lvl9pPr>
          </a:lstStyle>
          <a:p>
            <a:pPr algn="l" eaLnBrk="1" hangingPunct="1">
              <a:defRPr/>
            </a:pPr>
            <a:endParaRPr lang="en-US" sz="1400" b="1">
              <a:latin typeface="Times New Roman" charset="0"/>
            </a:endParaRPr>
          </a:p>
        </p:txBody>
      </p:sp>
      <p:sp>
        <p:nvSpPr>
          <p:cNvPr id="1032" name="Rectangle 17"/>
          <p:cNvSpPr>
            <a:spLocks noChangeArrowheads="1"/>
          </p:cNvSpPr>
          <p:nvPr userDrawn="1"/>
        </p:nvSpPr>
        <p:spPr bwMode="auto">
          <a:xfrm>
            <a:off x="2832100" y="2016125"/>
            <a:ext cx="59039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endParaRPr lang="en-US" sz="4400">
              <a:solidFill>
                <a:srgbClr val="000000"/>
              </a:solidFill>
              <a:latin typeface="Times New Roman" charset="0"/>
              <a:ea typeface="ＭＳ Ｐゴシック" charset="0"/>
            </a:endParaRPr>
          </a:p>
        </p:txBody>
      </p:sp>
      <p:sp>
        <p:nvSpPr>
          <p:cNvPr id="1033" name="Rectangle 18"/>
          <p:cNvSpPr>
            <a:spLocks noChangeArrowheads="1"/>
          </p:cNvSpPr>
          <p:nvPr userDrawn="1"/>
        </p:nvSpPr>
        <p:spPr bwMode="auto">
          <a:xfrm>
            <a:off x="3352800" y="3468688"/>
            <a:ext cx="48625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en-US" sz="3200">
              <a:solidFill>
                <a:srgbClr val="000000"/>
              </a:solidFill>
              <a:latin typeface="Times New Roman" charset="0"/>
              <a:ea typeface="ＭＳ Ｐゴシック" charset="0"/>
            </a:endParaRPr>
          </a:p>
        </p:txBody>
      </p:sp>
      <p:sp>
        <p:nvSpPr>
          <p:cNvPr id="1040" name="Rectangle 16"/>
          <p:cNvSpPr>
            <a:spLocks noChangeArrowheads="1"/>
          </p:cNvSpPr>
          <p:nvPr userDrawn="1"/>
        </p:nvSpPr>
        <p:spPr bwMode="auto">
          <a:xfrm>
            <a:off x="2578100" y="1389063"/>
            <a:ext cx="6946900" cy="0"/>
          </a:xfrm>
          <a:prstGeom prst="rect">
            <a:avLst/>
          </a:prstGeom>
          <a:noFill/>
          <a:ln w="9525">
            <a:noFill/>
            <a:miter lim="800000"/>
            <a:headEnd/>
            <a:tailEnd/>
          </a:ln>
          <a:effectLst/>
        </p:spPr>
        <p:txBody>
          <a:bodyPr>
            <a:spAutoFit/>
          </a:bodyPr>
          <a:lstStyle/>
          <a:p>
            <a:pPr algn="r" eaLnBrk="1" hangingPunct="1">
              <a:defRPr/>
            </a:pPr>
            <a:endParaRPr lang="en-US" sz="1200">
              <a:solidFill>
                <a:srgbClr val="000000"/>
              </a:solidFill>
              <a:effectLst>
                <a:outerShdw blurRad="38100" dist="38100" dir="2700000" algn="tl">
                  <a:srgbClr val="000000">
                    <a:alpha val="43137"/>
                  </a:srgbClr>
                </a:outerShdw>
              </a:effectLst>
              <a:latin typeface="Arial" charset="0"/>
              <a:ea typeface="ＭＳ Ｐゴシック" charset="0"/>
            </a:endParaRPr>
          </a:p>
        </p:txBody>
      </p:sp>
    </p:spTree>
    <p:extLst>
      <p:ext uri="{BB962C8B-B14F-4D97-AF65-F5344CB8AC3E}">
        <p14:creationId xmlns:p14="http://schemas.microsoft.com/office/powerpoint/2010/main" val="413640610"/>
      </p:ext>
    </p:extLst>
  </p:cSld>
  <p:clrMap bg1="lt1" tx1="dk1" bg2="lt2" tx2="dk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Lst>
  <p:hf hdr="0" ftr="0" dt="0"/>
  <p:txStyles>
    <p:title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ames.Moseley@usmc.mil" TargetMode="External"/><Relationship Id="rId2" Type="http://schemas.openxmlformats.org/officeDocument/2006/relationships/hyperlink" Target="mailto:Chester.Jolley@usmc.mil" TargetMode="External"/><Relationship Id="rId1" Type="http://schemas.openxmlformats.org/officeDocument/2006/relationships/slideLayout" Target="../slideLayouts/slideLayout6.xml"/><Relationship Id="rId4" Type="http://schemas.openxmlformats.org/officeDocument/2006/relationships/hyperlink" Target="mailto:parson@davisdefens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hyperlink" Target="mailto:cdet_@usmc.mil"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75298"/>
            <a:ext cx="7772400" cy="1470025"/>
          </a:xfrm>
        </p:spPr>
        <p:txBody>
          <a:bodyPr/>
          <a:lstStyle/>
          <a:p>
            <a:pPr algn="ctr"/>
            <a:r>
              <a:rPr lang="en-US" b="1" dirty="0" smtClean="0"/>
              <a:t>MARINE CORPS UNIVERSITY</a:t>
            </a:r>
            <a:br>
              <a:rPr lang="en-US" b="1" dirty="0" smtClean="0"/>
            </a:br>
            <a:r>
              <a:rPr lang="en-US" b="1" dirty="0" smtClean="0"/>
              <a:t/>
            </a:r>
            <a:br>
              <a:rPr lang="en-US" b="1" dirty="0" smtClean="0"/>
            </a:br>
            <a:r>
              <a:rPr lang="en-US" b="1" dirty="0" smtClean="0"/>
              <a:t>COLLEGE OF DISTANCE EDUCATION AND TRAINING</a:t>
            </a:r>
            <a:br>
              <a:rPr lang="en-US" b="1" dirty="0" smtClean="0"/>
            </a:br>
            <a:endParaRPr lang="en-US" b="1" dirty="0"/>
          </a:p>
        </p:txBody>
      </p:sp>
      <p:sp>
        <p:nvSpPr>
          <p:cNvPr id="3" name="Subtitle 2"/>
          <p:cNvSpPr>
            <a:spLocks noGrp="1"/>
          </p:cNvSpPr>
          <p:nvPr>
            <p:ph type="subTitle" idx="1"/>
          </p:nvPr>
        </p:nvSpPr>
        <p:spPr>
          <a:xfrm>
            <a:off x="1371600" y="4782330"/>
            <a:ext cx="6400800" cy="461682"/>
          </a:xfrm>
        </p:spPr>
        <p:txBody>
          <a:bodyPr/>
          <a:lstStyle/>
          <a:p>
            <a:r>
              <a:rPr lang="en-US" sz="2400" b="1" dirty="0"/>
              <a:t>CAMP PENDLETON </a:t>
            </a:r>
            <a:r>
              <a:rPr lang="en-US" sz="2400" b="1" dirty="0" smtClean="0"/>
              <a:t>REGION</a:t>
            </a:r>
          </a:p>
          <a:p>
            <a:endParaRPr lang="en-US" sz="2400" b="1" dirty="0"/>
          </a:p>
        </p:txBody>
      </p:sp>
    </p:spTree>
    <p:extLst>
      <p:ext uri="{BB962C8B-B14F-4D97-AF65-F5344CB8AC3E}">
        <p14:creationId xmlns:p14="http://schemas.microsoft.com/office/powerpoint/2010/main" val="2109888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p:nvPr>
        </p:nvSpPr>
        <p:spPr>
          <a:xfrm>
            <a:off x="5029200" y="2798324"/>
            <a:ext cx="4114800" cy="3127375"/>
          </a:xfrm>
        </p:spPr>
        <p:txBody>
          <a:bodyPr anchor="t"/>
          <a:lstStyle/>
          <a:p>
            <a:pPr eaLnBrk="1" hangingPunct="1"/>
            <a:r>
              <a:rPr lang="en-US" dirty="0">
                <a:latin typeface="Arial" panose="020B0604020202020204" pitchFamily="34" charset="0"/>
                <a:cs typeface="Arial" panose="020B0604020202020204" pitchFamily="34" charset="0"/>
              </a:rPr>
              <a:t>Officer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College of Distance Education and Training</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8CB73942-F2BA-487F-9DAD-1D9BDEFA0B49}"/>
              </a:ext>
            </a:extLst>
          </p:cNvPr>
          <p:cNvSpPr txBox="1">
            <a:spLocks noChangeArrowheads="1"/>
          </p:cNvSpPr>
          <p:nvPr/>
        </p:nvSpPr>
        <p:spPr bwMode="auto">
          <a:xfrm>
            <a:off x="-128336" y="819492"/>
            <a:ext cx="5470356" cy="80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cs typeface="Times New Roman" pitchFamily="18" charset="0"/>
              </a:defRPr>
            </a:lvl9pPr>
          </a:lstStyle>
          <a:p>
            <a:pPr eaLnBrk="1" hangingPunct="1"/>
            <a:r>
              <a:rPr lang="en-US" sz="2400" kern="0" dirty="0">
                <a:latin typeface="Arial" panose="020B0604020202020204" pitchFamily="34" charset="0"/>
                <a:cs typeface="Arial" panose="020B0604020202020204" pitchFamily="34" charset="0"/>
              </a:rPr>
              <a:t>Expeditionary Warfare </a:t>
            </a:r>
            <a:r>
              <a:rPr lang="en-US" sz="2400" kern="0" dirty="0" smtClean="0">
                <a:latin typeface="Arial" panose="020B0604020202020204" pitchFamily="34" charset="0"/>
                <a:cs typeface="Arial" panose="020B0604020202020204" pitchFamily="34" charset="0"/>
              </a:rPr>
              <a:t>School</a:t>
            </a:r>
            <a:endParaRPr lang="en-US" sz="2400" kern="0" dirty="0">
              <a:latin typeface="Arial" panose="020B0604020202020204" pitchFamily="34" charset="0"/>
              <a:cs typeface="Arial" panose="020B0604020202020204" pitchFamily="34" charset="0"/>
            </a:endParaRPr>
          </a:p>
        </p:txBody>
      </p:sp>
      <p:sp>
        <p:nvSpPr>
          <p:cNvPr id="4" name="Rectangle 4">
            <a:extLst>
              <a:ext uri="{FF2B5EF4-FFF2-40B4-BE49-F238E27FC236}">
                <a16:creationId xmlns:a16="http://schemas.microsoft.com/office/drawing/2014/main" id="{D925A143-0D57-45D1-BD64-0F58C2018418}"/>
              </a:ext>
            </a:extLst>
          </p:cNvPr>
          <p:cNvSpPr txBox="1">
            <a:spLocks noChangeArrowheads="1"/>
          </p:cNvSpPr>
          <p:nvPr/>
        </p:nvSpPr>
        <p:spPr bwMode="auto">
          <a:xfrm>
            <a:off x="-104273" y="3552303"/>
            <a:ext cx="5245767" cy="80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ＭＳ Ｐゴシック" charset="0"/>
                <a:cs typeface="+mj-cs"/>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Times New Roman" pitchFamily="18" charset="0"/>
              </a:defRPr>
            </a:lvl5pPr>
            <a:lvl6pPr marL="457200" algn="ctr" rtl="0" fontAlgn="base">
              <a:spcBef>
                <a:spcPct val="0"/>
              </a:spcBef>
              <a:spcAft>
                <a:spcPct val="0"/>
              </a:spcAft>
              <a:defRPr sz="3200" b="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cs typeface="Times New Roman" pitchFamily="18" charset="0"/>
              </a:defRPr>
            </a:lvl9pPr>
          </a:lstStyle>
          <a:p>
            <a:pPr eaLnBrk="1" hangingPunct="1"/>
            <a:r>
              <a:rPr lang="en-US" sz="2400" kern="0" dirty="0">
                <a:latin typeface="Arial" panose="020B0604020202020204" pitchFamily="34" charset="0"/>
                <a:cs typeface="Arial" panose="020B0604020202020204" pitchFamily="34" charset="0"/>
              </a:rPr>
              <a:t>Command and Staff </a:t>
            </a:r>
            <a:r>
              <a:rPr lang="en-US" sz="2400" kern="0" dirty="0" smtClean="0">
                <a:latin typeface="Arial" panose="020B0604020202020204" pitchFamily="34" charset="0"/>
                <a:cs typeface="Arial" panose="020B0604020202020204" pitchFamily="34" charset="0"/>
              </a:rPr>
              <a:t>College</a:t>
            </a:r>
            <a:r>
              <a:rPr lang="en-US" sz="2400" kern="0" dirty="0">
                <a:latin typeface="Arial" panose="020B0604020202020204" pitchFamily="34" charset="0"/>
                <a:cs typeface="Arial" panose="020B0604020202020204" pitchFamily="34" charset="0"/>
              </a:rPr>
              <a:t/>
            </a:r>
            <a:br>
              <a:rPr lang="en-US" sz="2400" kern="0" dirty="0">
                <a:latin typeface="Arial" panose="020B0604020202020204" pitchFamily="34" charset="0"/>
                <a:cs typeface="Arial" panose="020B0604020202020204" pitchFamily="34" charset="0"/>
              </a:rPr>
            </a:br>
            <a:endParaRPr lang="en-US" sz="2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026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0" name="Rectangle 11"/>
          <p:cNvSpPr txBox="1">
            <a:spLocks noChangeArrowheads="1"/>
          </p:cNvSpPr>
          <p:nvPr/>
        </p:nvSpPr>
        <p:spPr bwMode="auto">
          <a:xfrm>
            <a:off x="647463" y="0"/>
            <a:ext cx="76803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b="1" dirty="0">
                <a:solidFill>
                  <a:srgbClr val="000000"/>
                </a:solidFill>
                <a:latin typeface="+mj-lt"/>
                <a:ea typeface="Calibri" pitchFamily="34" charset="0"/>
                <a:cs typeface="Calibri" pitchFamily="34" charset="0"/>
              </a:rPr>
              <a:t>Officer </a:t>
            </a:r>
            <a:endParaRPr lang="en-US" altLang="en-US" b="1" dirty="0" smtClean="0">
              <a:solidFill>
                <a:srgbClr val="000000"/>
              </a:solidFill>
              <a:latin typeface="+mj-lt"/>
              <a:ea typeface="Calibri" pitchFamily="34" charset="0"/>
              <a:cs typeface="Calibri" pitchFamily="34" charset="0"/>
            </a:endParaRPr>
          </a:p>
          <a:p>
            <a:pPr>
              <a:defRPr/>
            </a:pPr>
            <a:r>
              <a:rPr lang="en-US" altLang="en-US" b="1" dirty="0" smtClean="0">
                <a:solidFill>
                  <a:srgbClr val="000000"/>
                </a:solidFill>
                <a:latin typeface="+mj-lt"/>
                <a:ea typeface="Calibri" pitchFamily="34" charset="0"/>
                <a:cs typeface="Calibri" pitchFamily="34" charset="0"/>
              </a:rPr>
              <a:t>Professional </a:t>
            </a:r>
            <a:r>
              <a:rPr lang="en-US" altLang="en-US" b="1" dirty="0">
                <a:solidFill>
                  <a:srgbClr val="000000"/>
                </a:solidFill>
                <a:latin typeface="+mj-lt"/>
                <a:ea typeface="Calibri" pitchFamily="34" charset="0"/>
                <a:cs typeface="Calibri" pitchFamily="34" charset="0"/>
              </a:rPr>
              <a:t>Military Education</a:t>
            </a:r>
          </a:p>
        </p:txBody>
      </p:sp>
      <p:pic>
        <p:nvPicPr>
          <p:cNvPr id="11267" name="Picture 3"/>
          <p:cNvPicPr>
            <a:picLocks noChangeAspect="1"/>
          </p:cNvPicPr>
          <p:nvPr/>
        </p:nvPicPr>
        <p:blipFill>
          <a:blip r:embed="rId3">
            <a:extLst>
              <a:ext uri="{28A0092B-C50C-407E-A947-70E740481C1C}">
                <a14:useLocalDpi xmlns:a14="http://schemas.microsoft.com/office/drawing/2010/main" val="0"/>
              </a:ext>
            </a:extLst>
          </a:blip>
          <a:srcRect t="15503"/>
          <a:stretch>
            <a:fillRect/>
          </a:stretch>
        </p:blipFill>
        <p:spPr bwMode="auto">
          <a:xfrm>
            <a:off x="123589" y="1459344"/>
            <a:ext cx="8728075" cy="539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bwMode="auto">
          <a:xfrm rot="10800000">
            <a:off x="4340888" y="4648000"/>
            <a:ext cx="423115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ight Arrow 5"/>
          <p:cNvSpPr/>
          <p:nvPr/>
        </p:nvSpPr>
        <p:spPr bwMode="auto">
          <a:xfrm rot="10800000">
            <a:off x="5436158" y="3972128"/>
            <a:ext cx="3135888" cy="4846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3" name="TextBox 2"/>
          <p:cNvSpPr txBox="1"/>
          <p:nvPr/>
        </p:nvSpPr>
        <p:spPr>
          <a:xfrm>
            <a:off x="5789586" y="4689622"/>
            <a:ext cx="2782460" cy="369332"/>
          </a:xfrm>
          <a:prstGeom prst="rect">
            <a:avLst/>
          </a:prstGeom>
          <a:noFill/>
        </p:spPr>
        <p:txBody>
          <a:bodyPr wrap="square" rtlCol="0">
            <a:spAutoFit/>
          </a:bodyPr>
          <a:lstStyle/>
          <a:p>
            <a:r>
              <a:rPr lang="en-US" sz="1800" dirty="0"/>
              <a:t>Seminar Available</a:t>
            </a:r>
          </a:p>
        </p:txBody>
      </p:sp>
      <p:sp>
        <p:nvSpPr>
          <p:cNvPr id="8" name="TextBox 7">
            <a:extLst>
              <a:ext uri="{FF2B5EF4-FFF2-40B4-BE49-F238E27FC236}">
                <a16:creationId xmlns:a16="http://schemas.microsoft.com/office/drawing/2014/main" id="{C8C4A0E5-F922-40EB-8129-0B58C88F87F9}"/>
              </a:ext>
            </a:extLst>
          </p:cNvPr>
          <p:cNvSpPr txBox="1"/>
          <p:nvPr/>
        </p:nvSpPr>
        <p:spPr>
          <a:xfrm>
            <a:off x="5719188" y="4029778"/>
            <a:ext cx="2782460" cy="369332"/>
          </a:xfrm>
          <a:prstGeom prst="rect">
            <a:avLst/>
          </a:prstGeom>
          <a:noFill/>
        </p:spPr>
        <p:txBody>
          <a:bodyPr wrap="square" rtlCol="0">
            <a:spAutoFit/>
          </a:bodyPr>
          <a:lstStyle/>
          <a:p>
            <a:r>
              <a:rPr lang="en-US" sz="1800" dirty="0"/>
              <a:t>Seminar Available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a:spLocks noGrp="1" noChangeArrowheads="1"/>
          </p:cNvSpPr>
          <p:nvPr>
            <p:ph type="body" idx="4294967295"/>
          </p:nvPr>
        </p:nvSpPr>
        <p:spPr>
          <a:xfrm>
            <a:off x="647700" y="1535113"/>
            <a:ext cx="7772400" cy="4608512"/>
          </a:xfrm>
        </p:spPr>
        <p:txBody>
          <a:bodyPr/>
          <a:lstStyle/>
          <a:p>
            <a:pPr>
              <a:buFontTx/>
              <a:buNone/>
            </a:pPr>
            <a:r>
              <a:rPr lang="en-US" altLang="en-US" sz="2400" u="sng" dirty="0">
                <a:cs typeface="Arial" panose="020B0604020202020204" pitchFamily="34" charset="0"/>
              </a:rPr>
              <a:t>Career Level School </a:t>
            </a:r>
          </a:p>
          <a:p>
            <a:pPr>
              <a:buFontTx/>
              <a:buChar char="•"/>
            </a:pPr>
            <a:r>
              <a:rPr lang="en-US" altLang="en-US" sz="2400" dirty="0">
                <a:cs typeface="Arial" panose="020B0604020202020204" pitchFamily="34" charset="0"/>
              </a:rPr>
              <a:t>Resident EWS or Army Advanced Course</a:t>
            </a:r>
          </a:p>
          <a:p>
            <a:pPr>
              <a:buFontTx/>
              <a:buChar char="•"/>
            </a:pPr>
            <a:r>
              <a:rPr lang="en-US" altLang="en-US" sz="2400" i="1" dirty="0">
                <a:cs typeface="Arial" panose="020B0604020202020204" pitchFamily="34" charset="0"/>
              </a:rPr>
              <a:t>EWS Blended Seminar Program (CDET)</a:t>
            </a:r>
          </a:p>
          <a:p>
            <a:pPr>
              <a:buFontTx/>
              <a:buChar char="•"/>
            </a:pPr>
            <a:r>
              <a:rPr lang="en-US" altLang="en-US" sz="2400" i="1" dirty="0">
                <a:cs typeface="Arial" panose="020B0604020202020204" pitchFamily="34" charset="0"/>
              </a:rPr>
              <a:t>EWSDEP evening seminar (CDET)</a:t>
            </a:r>
          </a:p>
          <a:p>
            <a:pPr lvl="3" eaLnBrk="1" hangingPunct="1">
              <a:lnSpc>
                <a:spcPct val="90000"/>
              </a:lnSpc>
              <a:buClr>
                <a:srgbClr val="800000"/>
              </a:buClr>
              <a:buSzPct val="120000"/>
              <a:buFontTx/>
              <a:buNone/>
            </a:pPr>
            <a:endParaRPr lang="en-US" altLang="en-US" sz="2400" dirty="0"/>
          </a:p>
          <a:p>
            <a:pPr>
              <a:buFontTx/>
              <a:buNone/>
            </a:pPr>
            <a:r>
              <a:rPr lang="en-US" altLang="en-US" sz="2400" u="sng" dirty="0">
                <a:cs typeface="Arial" panose="020B0604020202020204" pitchFamily="34" charset="0"/>
              </a:rPr>
              <a:t>Intermediate Level School</a:t>
            </a:r>
          </a:p>
          <a:p>
            <a:pPr>
              <a:buFontTx/>
              <a:buChar char="•"/>
            </a:pPr>
            <a:r>
              <a:rPr lang="en-US" altLang="en-US" sz="2400" dirty="0">
                <a:cs typeface="Arial" panose="020B0604020202020204" pitchFamily="34" charset="0"/>
              </a:rPr>
              <a:t>Resident CSC or other Service equivalent school </a:t>
            </a:r>
          </a:p>
          <a:p>
            <a:pPr>
              <a:buFontTx/>
              <a:buChar char="•"/>
            </a:pPr>
            <a:r>
              <a:rPr lang="en-US" altLang="en-US" sz="2400" i="1" dirty="0">
                <a:cs typeface="Arial" panose="020B0604020202020204" pitchFamily="34" charset="0"/>
              </a:rPr>
              <a:t>Blended Seminar Program (CDET)</a:t>
            </a:r>
          </a:p>
          <a:p>
            <a:pPr>
              <a:buFontTx/>
              <a:buChar char="•"/>
            </a:pPr>
            <a:r>
              <a:rPr lang="en-US" altLang="en-US" sz="2400" i="1" dirty="0">
                <a:cs typeface="Arial" panose="020B0604020202020204" pitchFamily="34" charset="0"/>
              </a:rPr>
              <a:t>CSCDEP evening seminar (CDET)</a:t>
            </a:r>
          </a:p>
        </p:txBody>
      </p:sp>
      <p:sp>
        <p:nvSpPr>
          <p:cNvPr id="14341" name="TextBox 5"/>
          <p:cNvSpPr txBox="1">
            <a:spLocks noChangeArrowheads="1"/>
          </p:cNvSpPr>
          <p:nvPr/>
        </p:nvSpPr>
        <p:spPr bwMode="auto">
          <a:xfrm>
            <a:off x="933854" y="5680214"/>
            <a:ext cx="6965005" cy="707886"/>
          </a:xfrm>
          <a:prstGeom prst="rect">
            <a:avLst/>
          </a:prstGeom>
          <a:solidFill>
            <a:srgbClr val="FFFF00"/>
          </a:solidFill>
          <a:ln w="28575">
            <a:solidFill>
              <a:srgbClr val="C00000"/>
            </a:solidFill>
            <a:miter lim="800000"/>
            <a:headEnd/>
            <a:tailEnd/>
          </a:ln>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sz="2000" dirty="0">
                <a:latin typeface="+mn-lt"/>
              </a:rPr>
              <a:t>“Equal for promotions &amp; assignments”</a:t>
            </a:r>
          </a:p>
          <a:p>
            <a:pPr>
              <a:defRPr/>
            </a:pPr>
            <a:r>
              <a:rPr lang="en-US" altLang="en-US" sz="2000" dirty="0">
                <a:latin typeface="+mn-lt"/>
              </a:rPr>
              <a:t>MCO 1553.4B </a:t>
            </a:r>
          </a:p>
        </p:txBody>
      </p:sp>
      <p:sp>
        <p:nvSpPr>
          <p:cNvPr id="2" name="Title 1"/>
          <p:cNvSpPr>
            <a:spLocks noGrp="1"/>
          </p:cNvSpPr>
          <p:nvPr>
            <p:ph type="title"/>
          </p:nvPr>
        </p:nvSpPr>
        <p:spPr>
          <a:xfrm>
            <a:off x="1804193" y="-122856"/>
            <a:ext cx="5459413" cy="806450"/>
          </a:xfrm>
        </p:spPr>
        <p:txBody>
          <a:bodyPr/>
          <a:lstStyle/>
          <a:p>
            <a:pPr algn="ctr"/>
            <a:r>
              <a:rPr lang="en-US" altLang="en-US" b="1" dirty="0"/>
              <a:t>OPME Options </a:t>
            </a:r>
          </a:p>
        </p:txBody>
      </p:sp>
      <p:sp>
        <p:nvSpPr>
          <p:cNvPr id="3" name="Rectangle 2">
            <a:extLst>
              <a:ext uri="{FF2B5EF4-FFF2-40B4-BE49-F238E27FC236}">
                <a16:creationId xmlns:a16="http://schemas.microsoft.com/office/drawing/2014/main" id="{38612D98-4F44-46B9-926F-5BF360D4C947}"/>
              </a:ext>
            </a:extLst>
          </p:cNvPr>
          <p:cNvSpPr/>
          <p:nvPr/>
        </p:nvSpPr>
        <p:spPr bwMode="auto">
          <a:xfrm>
            <a:off x="492369" y="2431701"/>
            <a:ext cx="6219930" cy="99729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
        <p:nvSpPr>
          <p:cNvPr id="6" name="Rectangle 5">
            <a:extLst>
              <a:ext uri="{FF2B5EF4-FFF2-40B4-BE49-F238E27FC236}">
                <a16:creationId xmlns:a16="http://schemas.microsoft.com/office/drawing/2014/main" id="{18F4D522-C0B3-4AE7-B4B7-553AF529BDA3}"/>
              </a:ext>
            </a:extLst>
          </p:cNvPr>
          <p:cNvSpPr/>
          <p:nvPr/>
        </p:nvSpPr>
        <p:spPr bwMode="auto">
          <a:xfrm>
            <a:off x="644769" y="4573674"/>
            <a:ext cx="6219930" cy="99729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457200" y="15240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pPr>
            <a:endParaRPr lang="en-US" altLang="en-US">
              <a:latin typeface="Arial Black" panose="020B0A04020102020204" pitchFamily="34" charset="0"/>
            </a:endParaRPr>
          </a:p>
        </p:txBody>
      </p:sp>
      <p:sp>
        <p:nvSpPr>
          <p:cNvPr id="24579" name="AutoShape 6"/>
          <p:cNvSpPr>
            <a:spLocks noChangeArrowheads="1"/>
          </p:cNvSpPr>
          <p:nvPr/>
        </p:nvSpPr>
        <p:spPr bwMode="auto">
          <a:xfrm>
            <a:off x="3200400" y="3962400"/>
            <a:ext cx="2590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009" tIns="42004" rIns="84009" bIns="42004" anchor="ctr">
            <a:spAutoFit/>
          </a:bodyPr>
          <a:lstStyle/>
          <a:p>
            <a:endParaRPr lang="en-US"/>
          </a:p>
        </p:txBody>
      </p:sp>
      <p:sp>
        <p:nvSpPr>
          <p:cNvPr id="24580" name="AutoShape 8"/>
          <p:cNvSpPr>
            <a:spLocks noChangeArrowheads="1"/>
          </p:cNvSpPr>
          <p:nvPr/>
        </p:nvSpPr>
        <p:spPr bwMode="auto">
          <a:xfrm>
            <a:off x="4953000" y="3962400"/>
            <a:ext cx="14335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4009" tIns="42004" rIns="84009" bIns="42004" anchor="ctr">
            <a:spAutoFit/>
          </a:bodyPr>
          <a:lstStyle/>
          <a:p>
            <a:endParaRPr lang="en-US"/>
          </a:p>
        </p:txBody>
      </p:sp>
      <p:sp>
        <p:nvSpPr>
          <p:cNvPr id="24581" name="AutoShape 9"/>
          <p:cNvSpPr>
            <a:spLocks noChangeArrowheads="1"/>
          </p:cNvSpPr>
          <p:nvPr/>
        </p:nvSpPr>
        <p:spPr bwMode="auto">
          <a:xfrm>
            <a:off x="3962400" y="449580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009" tIns="42004" rIns="84009" bIns="42004" anchor="ctr">
            <a:spAutoFit/>
          </a:bodyPr>
          <a:lstStyle/>
          <a:p>
            <a:endParaRPr lang="en-US"/>
          </a:p>
        </p:txBody>
      </p:sp>
      <p:sp>
        <p:nvSpPr>
          <p:cNvPr id="24582" name="AutoShape 10"/>
          <p:cNvSpPr>
            <a:spLocks noChangeArrowheads="1"/>
          </p:cNvSpPr>
          <p:nvPr/>
        </p:nvSpPr>
        <p:spPr bwMode="auto">
          <a:xfrm>
            <a:off x="4495800" y="4114800"/>
            <a:ext cx="976313"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4009" tIns="42004" rIns="84009" bIns="42004" anchor="ctr">
            <a:spAutoFit/>
          </a:bodyPr>
          <a:lstStyle/>
          <a:p>
            <a:endParaRPr lang="en-US"/>
          </a:p>
        </p:txBody>
      </p:sp>
      <p:grpSp>
        <p:nvGrpSpPr>
          <p:cNvPr id="24583" name="Group 24"/>
          <p:cNvGrpSpPr>
            <a:grpSpLocks/>
          </p:cNvGrpSpPr>
          <p:nvPr/>
        </p:nvGrpSpPr>
        <p:grpSpPr bwMode="auto">
          <a:xfrm>
            <a:off x="-122238" y="1524000"/>
            <a:ext cx="9144001" cy="3420008"/>
            <a:chOff x="240" y="400"/>
            <a:chExt cx="5472" cy="2260"/>
          </a:xfrm>
        </p:grpSpPr>
        <p:sp>
          <p:nvSpPr>
            <p:cNvPr id="24586" name="Line 25"/>
            <p:cNvSpPr>
              <a:spLocks noChangeShapeType="1"/>
            </p:cNvSpPr>
            <p:nvPr/>
          </p:nvSpPr>
          <p:spPr bwMode="auto">
            <a:xfrm>
              <a:off x="240" y="1536"/>
              <a:ext cx="5472" cy="0"/>
            </a:xfrm>
            <a:prstGeom prst="line">
              <a:avLst/>
            </a:prstGeom>
            <a:noFill/>
            <a:ln w="38100">
              <a:solidFill>
                <a:srgbClr val="00006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4587" name="Group 26"/>
            <p:cNvGrpSpPr>
              <a:grpSpLocks/>
            </p:cNvGrpSpPr>
            <p:nvPr/>
          </p:nvGrpSpPr>
          <p:grpSpPr bwMode="auto">
            <a:xfrm>
              <a:off x="432" y="400"/>
              <a:ext cx="5105" cy="998"/>
              <a:chOff x="432" y="592"/>
              <a:chExt cx="5105" cy="998"/>
            </a:xfrm>
          </p:grpSpPr>
          <p:sp>
            <p:nvSpPr>
              <p:cNvPr id="24605" name="Line 27"/>
              <p:cNvSpPr>
                <a:spLocks noChangeShapeType="1"/>
              </p:cNvSpPr>
              <p:nvPr/>
            </p:nvSpPr>
            <p:spPr bwMode="auto">
              <a:xfrm>
                <a:off x="587" y="1584"/>
                <a:ext cx="478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9" name="Text Box 31"/>
              <p:cNvSpPr txBox="1">
                <a:spLocks noChangeArrowheads="1"/>
              </p:cNvSpPr>
              <p:nvPr/>
            </p:nvSpPr>
            <p:spPr bwMode="auto">
              <a:xfrm>
                <a:off x="693" y="1008"/>
                <a:ext cx="806" cy="468"/>
              </a:xfrm>
              <a:prstGeom prst="rect">
                <a:avLst/>
              </a:prstGeom>
              <a:solidFill>
                <a:srgbClr val="FFD253"/>
              </a:solidFill>
              <a:ln w="952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dirty="0">
                    <a:latin typeface="Arial Black" panose="020B0A04020102020204" pitchFamily="34" charset="0"/>
                  </a:rPr>
                  <a:t>Theory &amp; Nature</a:t>
                </a:r>
              </a:p>
              <a:p>
                <a:r>
                  <a:rPr lang="en-US" altLang="en-US" sz="1000" dirty="0">
                    <a:latin typeface="Arial Black" panose="020B0A04020102020204" pitchFamily="34" charset="0"/>
                  </a:rPr>
                  <a:t>Of War</a:t>
                </a:r>
              </a:p>
              <a:p>
                <a:r>
                  <a:rPr lang="en-US" altLang="en-US" sz="1000" dirty="0">
                    <a:latin typeface="Arial Black" panose="020B0A04020102020204" pitchFamily="34" charset="0"/>
                  </a:rPr>
                  <a:t>8901</a:t>
                </a:r>
              </a:p>
              <a:p>
                <a:r>
                  <a:rPr lang="en-US" altLang="en-US" sz="1000" dirty="0">
                    <a:latin typeface="Arial Black" panose="020B0A04020102020204" pitchFamily="34" charset="0"/>
                  </a:rPr>
                  <a:t>9 weeks</a:t>
                </a:r>
              </a:p>
            </p:txBody>
          </p:sp>
          <p:sp>
            <p:nvSpPr>
              <p:cNvPr id="24610" name="Text Box 32"/>
              <p:cNvSpPr txBox="1">
                <a:spLocks noChangeArrowheads="1"/>
              </p:cNvSpPr>
              <p:nvPr/>
            </p:nvSpPr>
            <p:spPr bwMode="auto">
              <a:xfrm>
                <a:off x="1910" y="1008"/>
                <a:ext cx="1078" cy="544"/>
              </a:xfrm>
              <a:prstGeom prst="rect">
                <a:avLst/>
              </a:prstGeom>
              <a:solidFill>
                <a:srgbClr val="FFD253"/>
              </a:solidFill>
              <a:ln w="952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Black" panose="020B0A04020102020204" pitchFamily="34" charset="0"/>
                  </a:rPr>
                  <a:t>National and </a:t>
                </a:r>
              </a:p>
              <a:p>
                <a:r>
                  <a:rPr lang="en-US" altLang="en-US" sz="1000">
                    <a:latin typeface="Arial Black" panose="020B0A04020102020204" pitchFamily="34" charset="0"/>
                  </a:rPr>
                  <a:t>International Security</a:t>
                </a:r>
              </a:p>
              <a:p>
                <a:r>
                  <a:rPr lang="en-US" altLang="en-US" sz="1000">
                    <a:latin typeface="Arial Black" panose="020B0A04020102020204" pitchFamily="34" charset="0"/>
                  </a:rPr>
                  <a:t>Studies</a:t>
                </a:r>
              </a:p>
              <a:p>
                <a:r>
                  <a:rPr lang="en-US" altLang="en-US" sz="1000">
                    <a:latin typeface="Arial Black" panose="020B0A04020102020204" pitchFamily="34" charset="0"/>
                  </a:rPr>
                  <a:t>8902</a:t>
                </a:r>
              </a:p>
              <a:p>
                <a:r>
                  <a:rPr lang="en-US" altLang="en-US" sz="1000">
                    <a:latin typeface="Arial Black" panose="020B0A04020102020204" pitchFamily="34" charset="0"/>
                  </a:rPr>
                  <a:t>9 weeks</a:t>
                </a:r>
              </a:p>
            </p:txBody>
          </p:sp>
          <p:sp>
            <p:nvSpPr>
              <p:cNvPr id="24611" name="Text Box 33"/>
              <p:cNvSpPr txBox="1">
                <a:spLocks noChangeArrowheads="1"/>
              </p:cNvSpPr>
              <p:nvPr/>
            </p:nvSpPr>
            <p:spPr bwMode="auto">
              <a:xfrm>
                <a:off x="4426" y="1008"/>
                <a:ext cx="601" cy="468"/>
              </a:xfrm>
              <a:prstGeom prst="rect">
                <a:avLst/>
              </a:prstGeom>
              <a:solidFill>
                <a:srgbClr val="FFD253"/>
              </a:solidFill>
              <a:ln w="952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dirty="0">
                    <a:latin typeface="Arial Black" panose="020B0A04020102020204" pitchFamily="34" charset="0"/>
                  </a:rPr>
                  <a:t>Operational</a:t>
                </a:r>
              </a:p>
              <a:p>
                <a:r>
                  <a:rPr lang="en-US" altLang="en-US" sz="1000" dirty="0">
                    <a:latin typeface="Arial Black" panose="020B0A04020102020204" pitchFamily="34" charset="0"/>
                  </a:rPr>
                  <a:t>Art</a:t>
                </a:r>
              </a:p>
              <a:p>
                <a:r>
                  <a:rPr lang="en-US" altLang="en-US" sz="1000" dirty="0">
                    <a:latin typeface="Arial Black" panose="020B0A04020102020204" pitchFamily="34" charset="0"/>
                  </a:rPr>
                  <a:t>8903</a:t>
                </a:r>
              </a:p>
              <a:p>
                <a:r>
                  <a:rPr lang="en-US" altLang="en-US" sz="1000" dirty="0">
                    <a:latin typeface="Arial Black" panose="020B0A04020102020204" pitchFamily="34" charset="0"/>
                  </a:rPr>
                  <a:t>8 weeks</a:t>
                </a:r>
              </a:p>
            </p:txBody>
          </p:sp>
          <p:sp>
            <p:nvSpPr>
              <p:cNvPr id="24612" name="Text Box 34"/>
              <p:cNvSpPr txBox="1">
                <a:spLocks noChangeArrowheads="1"/>
              </p:cNvSpPr>
              <p:nvPr/>
            </p:nvSpPr>
            <p:spPr bwMode="auto">
              <a:xfrm>
                <a:off x="3274" y="1008"/>
                <a:ext cx="810" cy="366"/>
              </a:xfrm>
              <a:prstGeom prst="rect">
                <a:avLst/>
              </a:prstGeom>
              <a:solidFill>
                <a:srgbClr val="FFD253"/>
              </a:solidFill>
              <a:ln w="952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dirty="0">
                    <a:latin typeface="Arial Black" panose="020B0A04020102020204" pitchFamily="34" charset="0"/>
                  </a:rPr>
                  <a:t>Joint Operations</a:t>
                </a:r>
              </a:p>
              <a:p>
                <a:r>
                  <a:rPr lang="en-US" altLang="en-US" sz="1000" dirty="0">
                    <a:latin typeface="Arial Black" panose="020B0A04020102020204" pitchFamily="34" charset="0"/>
                  </a:rPr>
                  <a:t>8904</a:t>
                </a:r>
              </a:p>
              <a:p>
                <a:r>
                  <a:rPr lang="en-US" altLang="en-US" sz="1000" dirty="0">
                    <a:latin typeface="Arial Black" panose="020B0A04020102020204" pitchFamily="34" charset="0"/>
                  </a:rPr>
                  <a:t>9 weeks</a:t>
                </a:r>
              </a:p>
            </p:txBody>
          </p:sp>
          <p:sp>
            <p:nvSpPr>
              <p:cNvPr id="24613" name="Text Box 35"/>
              <p:cNvSpPr txBox="1">
                <a:spLocks noChangeArrowheads="1"/>
              </p:cNvSpPr>
              <p:nvPr/>
            </p:nvSpPr>
            <p:spPr bwMode="auto">
              <a:xfrm>
                <a:off x="2508" y="592"/>
                <a:ext cx="1317" cy="200"/>
              </a:xfrm>
              <a:prstGeom prst="rect">
                <a:avLst/>
              </a:prstGeom>
              <a:solidFill>
                <a:srgbClr val="FFD253"/>
              </a:solidFill>
              <a:ln w="38100">
                <a:solidFill>
                  <a:schemeClr val="tx1"/>
                </a:solidFill>
                <a:miter lim="800000"/>
                <a:headEnd/>
                <a:tailEnd/>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latin typeface="Arial" panose="020B0604020202020204" pitchFamily="34" charset="0"/>
                    <a:cs typeface="Arial" panose="020B0604020202020204" pitchFamily="34" charset="0"/>
                  </a:rPr>
                  <a:t>First Year</a:t>
                </a:r>
              </a:p>
            </p:txBody>
          </p:sp>
          <p:grpSp>
            <p:nvGrpSpPr>
              <p:cNvPr id="24614" name="Group 36"/>
              <p:cNvGrpSpPr>
                <a:grpSpLocks/>
              </p:cNvGrpSpPr>
              <p:nvPr/>
            </p:nvGrpSpPr>
            <p:grpSpPr bwMode="auto">
              <a:xfrm>
                <a:off x="432" y="720"/>
                <a:ext cx="337" cy="864"/>
                <a:chOff x="432" y="1008"/>
                <a:chExt cx="337" cy="864"/>
              </a:xfrm>
            </p:grpSpPr>
            <p:sp>
              <p:nvSpPr>
                <p:cNvPr id="24618" name="Line 37"/>
                <p:cNvSpPr>
                  <a:spLocks noChangeShapeType="1"/>
                </p:cNvSpPr>
                <p:nvPr/>
              </p:nvSpPr>
              <p:spPr bwMode="auto">
                <a:xfrm>
                  <a:off x="588" y="1200"/>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9" name="Text Box 38"/>
                <p:cNvSpPr txBox="1">
                  <a:spLocks noChangeArrowheads="1"/>
                </p:cNvSpPr>
                <p:nvPr/>
              </p:nvSpPr>
              <p:spPr bwMode="auto">
                <a:xfrm>
                  <a:off x="432" y="1008"/>
                  <a:ext cx="337" cy="181"/>
                </a:xfrm>
                <a:prstGeom prst="rect">
                  <a:avLst/>
                </a:prstGeom>
                <a:solidFill>
                  <a:srgbClr val="FFCC00"/>
                </a:solidFill>
                <a:ln w="2857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dirty="0">
                      <a:solidFill>
                        <a:srgbClr val="800000"/>
                      </a:solidFill>
                      <a:latin typeface="Arial" panose="020B0604020202020204" pitchFamily="34" charset="0"/>
                      <a:cs typeface="Arial" panose="020B0604020202020204" pitchFamily="34" charset="0"/>
                    </a:rPr>
                    <a:t>Sep </a:t>
                  </a:r>
                </a:p>
              </p:txBody>
            </p:sp>
          </p:grpSp>
          <p:grpSp>
            <p:nvGrpSpPr>
              <p:cNvPr id="24615" name="Group 39"/>
              <p:cNvGrpSpPr>
                <a:grpSpLocks/>
              </p:cNvGrpSpPr>
              <p:nvPr/>
            </p:nvGrpSpPr>
            <p:grpSpPr bwMode="auto">
              <a:xfrm>
                <a:off x="5189" y="720"/>
                <a:ext cx="348" cy="870"/>
                <a:chOff x="5093" y="336"/>
                <a:chExt cx="348" cy="870"/>
              </a:xfrm>
            </p:grpSpPr>
            <p:sp>
              <p:nvSpPr>
                <p:cNvPr id="24616" name="Line 40"/>
                <p:cNvSpPr>
                  <a:spLocks noChangeShapeType="1"/>
                </p:cNvSpPr>
                <p:nvPr/>
              </p:nvSpPr>
              <p:spPr bwMode="auto">
                <a:xfrm>
                  <a:off x="5274" y="534"/>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Text Box 41"/>
                <p:cNvSpPr txBox="1">
                  <a:spLocks noChangeArrowheads="1"/>
                </p:cNvSpPr>
                <p:nvPr/>
              </p:nvSpPr>
              <p:spPr bwMode="auto">
                <a:xfrm>
                  <a:off x="5093" y="336"/>
                  <a:ext cx="348" cy="181"/>
                </a:xfrm>
                <a:prstGeom prst="rect">
                  <a:avLst/>
                </a:prstGeom>
                <a:solidFill>
                  <a:srgbClr val="FFCC00"/>
                </a:solidFill>
                <a:ln w="2857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dirty="0">
                      <a:solidFill>
                        <a:srgbClr val="800000"/>
                      </a:solidFill>
                      <a:latin typeface="Arial" panose="020B0604020202020204" pitchFamily="34" charset="0"/>
                      <a:cs typeface="Arial" panose="020B0604020202020204" pitchFamily="34" charset="0"/>
                    </a:rPr>
                    <a:t>May </a:t>
                  </a:r>
                </a:p>
              </p:txBody>
            </p:sp>
          </p:grpSp>
        </p:grpSp>
        <p:grpSp>
          <p:nvGrpSpPr>
            <p:cNvPr id="24588" name="Group 60"/>
            <p:cNvGrpSpPr>
              <a:grpSpLocks/>
            </p:cNvGrpSpPr>
            <p:nvPr/>
          </p:nvGrpSpPr>
          <p:grpSpPr bwMode="auto">
            <a:xfrm>
              <a:off x="428" y="1680"/>
              <a:ext cx="5090" cy="980"/>
              <a:chOff x="428" y="1824"/>
              <a:chExt cx="5090" cy="980"/>
            </a:xfrm>
          </p:grpSpPr>
          <p:sp>
            <p:nvSpPr>
              <p:cNvPr id="24593" name="Text Box 64"/>
              <p:cNvSpPr txBox="1">
                <a:spLocks noChangeArrowheads="1"/>
              </p:cNvSpPr>
              <p:nvPr/>
            </p:nvSpPr>
            <p:spPr bwMode="auto">
              <a:xfrm>
                <a:off x="742" y="2312"/>
                <a:ext cx="720" cy="366"/>
              </a:xfrm>
              <a:prstGeom prst="rect">
                <a:avLst/>
              </a:prstGeom>
              <a:solidFill>
                <a:srgbClr val="00FFFF"/>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dirty="0">
                    <a:latin typeface="Arial Black" panose="020B0A04020102020204" pitchFamily="34" charset="0"/>
                  </a:rPr>
                  <a:t>Small Wars</a:t>
                </a:r>
              </a:p>
              <a:p>
                <a:r>
                  <a:rPr lang="en-US" altLang="en-US" sz="1000" dirty="0">
                    <a:latin typeface="Arial Black" panose="020B0A04020102020204" pitchFamily="34" charset="0"/>
                  </a:rPr>
                  <a:t>8905</a:t>
                </a:r>
              </a:p>
              <a:p>
                <a:r>
                  <a:rPr lang="en-US" altLang="en-US" sz="1000" dirty="0">
                    <a:latin typeface="Arial Black" panose="020B0A04020102020204" pitchFamily="34" charset="0"/>
                  </a:rPr>
                  <a:t>8 weeks</a:t>
                </a:r>
              </a:p>
            </p:txBody>
          </p:sp>
          <p:sp>
            <p:nvSpPr>
              <p:cNvPr id="24594" name="Text Box 65"/>
              <p:cNvSpPr txBox="1">
                <a:spLocks noChangeArrowheads="1"/>
              </p:cNvSpPr>
              <p:nvPr/>
            </p:nvSpPr>
            <p:spPr bwMode="auto">
              <a:xfrm>
                <a:off x="1699" y="2296"/>
                <a:ext cx="1152" cy="366"/>
              </a:xfrm>
              <a:prstGeom prst="rect">
                <a:avLst/>
              </a:prstGeom>
              <a:solidFill>
                <a:srgbClr val="00FFFF"/>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dirty="0">
                    <a:latin typeface="Arial Black" panose="020B0A04020102020204" pitchFamily="34" charset="0"/>
                  </a:rPr>
                  <a:t>MAGTF Exp Ops</a:t>
                </a:r>
              </a:p>
              <a:p>
                <a:r>
                  <a:rPr lang="en-US" altLang="en-US" sz="1000" dirty="0">
                    <a:latin typeface="Arial Black" panose="020B0A04020102020204" pitchFamily="34" charset="0"/>
                  </a:rPr>
                  <a:t>8906</a:t>
                </a:r>
              </a:p>
              <a:p>
                <a:r>
                  <a:rPr lang="en-US" altLang="en-US" sz="1000" dirty="0">
                    <a:latin typeface="Arial Black" panose="020B0A04020102020204" pitchFamily="34" charset="0"/>
                  </a:rPr>
                  <a:t>10 weeks</a:t>
                </a:r>
              </a:p>
            </p:txBody>
          </p:sp>
          <p:sp>
            <p:nvSpPr>
              <p:cNvPr id="24595" name="Text Box 66"/>
              <p:cNvSpPr txBox="1">
                <a:spLocks noChangeArrowheads="1"/>
              </p:cNvSpPr>
              <p:nvPr/>
            </p:nvSpPr>
            <p:spPr bwMode="auto">
              <a:xfrm>
                <a:off x="4116" y="2312"/>
                <a:ext cx="1056" cy="352"/>
              </a:xfrm>
              <a:prstGeom prst="rect">
                <a:avLst/>
              </a:prstGeom>
              <a:solidFill>
                <a:srgbClr val="00FFFF"/>
              </a:solidFill>
              <a:ln w="9525">
                <a:solidFill>
                  <a:schemeClr val="tx1"/>
                </a:solidFill>
                <a:miter lim="800000"/>
                <a:headEnd/>
                <a:tailEnd/>
              </a:ln>
            </p:spPr>
            <p:txBody>
              <a:bodyPr>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a:latin typeface="Arial Black" panose="020B0A04020102020204" pitchFamily="34" charset="0"/>
                  </a:rPr>
                  <a:t>Operational Planning </a:t>
                </a:r>
              </a:p>
              <a:p>
                <a:r>
                  <a:rPr lang="en-US" altLang="en-US" sz="1000">
                    <a:latin typeface="Arial Black" panose="020B0A04020102020204" pitchFamily="34" charset="0"/>
                  </a:rPr>
                  <a:t>8908</a:t>
                </a:r>
              </a:p>
              <a:p>
                <a:r>
                  <a:rPr lang="en-US" altLang="en-US" sz="1000">
                    <a:latin typeface="Arial Black" panose="020B0A04020102020204" pitchFamily="34" charset="0"/>
                  </a:rPr>
                  <a:t>11 weeks</a:t>
                </a:r>
              </a:p>
            </p:txBody>
          </p:sp>
          <p:sp>
            <p:nvSpPr>
              <p:cNvPr id="24596" name="Text Box 67"/>
              <p:cNvSpPr txBox="1">
                <a:spLocks noChangeArrowheads="1"/>
              </p:cNvSpPr>
              <p:nvPr/>
            </p:nvSpPr>
            <p:spPr bwMode="auto">
              <a:xfrm>
                <a:off x="2508" y="1824"/>
                <a:ext cx="1317" cy="200"/>
              </a:xfrm>
              <a:prstGeom prst="rect">
                <a:avLst/>
              </a:prstGeom>
              <a:solidFill>
                <a:srgbClr val="00FFFF"/>
              </a:solidFill>
              <a:ln w="38100">
                <a:solidFill>
                  <a:schemeClr val="tx1"/>
                </a:solidFill>
                <a:miter lim="800000"/>
                <a:headEnd/>
                <a:tailEnd/>
              </a:ln>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600" b="1" dirty="0">
                    <a:latin typeface="Arial" panose="020B0604020202020204" pitchFamily="34" charset="0"/>
                    <a:cs typeface="Arial" panose="020B0604020202020204" pitchFamily="34" charset="0"/>
                  </a:rPr>
                  <a:t>Second Year</a:t>
                </a:r>
              </a:p>
            </p:txBody>
          </p:sp>
          <p:grpSp>
            <p:nvGrpSpPr>
              <p:cNvPr id="24597" name="Group 68"/>
              <p:cNvGrpSpPr>
                <a:grpSpLocks/>
              </p:cNvGrpSpPr>
              <p:nvPr/>
            </p:nvGrpSpPr>
            <p:grpSpPr bwMode="auto">
              <a:xfrm>
                <a:off x="428" y="1940"/>
                <a:ext cx="337" cy="864"/>
                <a:chOff x="428" y="-120"/>
                <a:chExt cx="337" cy="864"/>
              </a:xfrm>
            </p:grpSpPr>
            <p:sp>
              <p:nvSpPr>
                <p:cNvPr id="24603" name="Line 69"/>
                <p:cNvSpPr>
                  <a:spLocks noChangeShapeType="1"/>
                </p:cNvSpPr>
                <p:nvPr/>
              </p:nvSpPr>
              <p:spPr bwMode="auto">
                <a:xfrm>
                  <a:off x="589" y="72"/>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Text Box 70"/>
                <p:cNvSpPr txBox="1">
                  <a:spLocks noChangeArrowheads="1"/>
                </p:cNvSpPr>
                <p:nvPr/>
              </p:nvSpPr>
              <p:spPr bwMode="auto">
                <a:xfrm>
                  <a:off x="428" y="-120"/>
                  <a:ext cx="337" cy="181"/>
                </a:xfrm>
                <a:prstGeom prst="rect">
                  <a:avLst/>
                </a:prstGeom>
                <a:solidFill>
                  <a:srgbClr val="CCFFFF"/>
                </a:solidFill>
                <a:ln w="2857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dirty="0">
                      <a:latin typeface="Arial" panose="020B0604020202020204" pitchFamily="34" charset="0"/>
                      <a:cs typeface="Arial" panose="020B0604020202020204" pitchFamily="34" charset="0"/>
                    </a:rPr>
                    <a:t>Sep </a:t>
                  </a:r>
                </a:p>
              </p:txBody>
            </p:sp>
          </p:grpSp>
          <p:grpSp>
            <p:nvGrpSpPr>
              <p:cNvPr id="24598" name="Group 71"/>
              <p:cNvGrpSpPr>
                <a:grpSpLocks/>
              </p:cNvGrpSpPr>
              <p:nvPr/>
            </p:nvGrpSpPr>
            <p:grpSpPr bwMode="auto">
              <a:xfrm>
                <a:off x="5170" y="1908"/>
                <a:ext cx="348" cy="882"/>
                <a:chOff x="5074" y="-824"/>
                <a:chExt cx="348" cy="882"/>
              </a:xfrm>
            </p:grpSpPr>
            <p:sp>
              <p:nvSpPr>
                <p:cNvPr id="24601" name="Line 72"/>
                <p:cNvSpPr>
                  <a:spLocks noChangeShapeType="1"/>
                </p:cNvSpPr>
                <p:nvPr/>
              </p:nvSpPr>
              <p:spPr bwMode="auto">
                <a:xfrm>
                  <a:off x="5263" y="-614"/>
                  <a:ext cx="0" cy="6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Text Box 73"/>
                <p:cNvSpPr txBox="1">
                  <a:spLocks noChangeArrowheads="1"/>
                </p:cNvSpPr>
                <p:nvPr/>
              </p:nvSpPr>
              <p:spPr bwMode="auto">
                <a:xfrm>
                  <a:off x="5074" y="-824"/>
                  <a:ext cx="348" cy="181"/>
                </a:xfrm>
                <a:prstGeom prst="rect">
                  <a:avLst/>
                </a:prstGeom>
                <a:solidFill>
                  <a:srgbClr val="CCFFFF"/>
                </a:solidFill>
                <a:ln w="2857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400" b="1" dirty="0">
                      <a:solidFill>
                        <a:srgbClr val="800000"/>
                      </a:solidFill>
                      <a:latin typeface="Arial" panose="020B0604020202020204" pitchFamily="34" charset="0"/>
                      <a:cs typeface="Arial" panose="020B0604020202020204" pitchFamily="34" charset="0"/>
                    </a:rPr>
                    <a:t>May </a:t>
                  </a:r>
                </a:p>
              </p:txBody>
            </p:sp>
          </p:grpSp>
          <p:sp>
            <p:nvSpPr>
              <p:cNvPr id="24599" name="Text Box 74"/>
              <p:cNvSpPr txBox="1">
                <a:spLocks noChangeArrowheads="1"/>
              </p:cNvSpPr>
              <p:nvPr/>
            </p:nvSpPr>
            <p:spPr bwMode="auto">
              <a:xfrm>
                <a:off x="3021" y="2296"/>
                <a:ext cx="912" cy="468"/>
              </a:xfrm>
              <a:prstGeom prst="rect">
                <a:avLst/>
              </a:prstGeom>
              <a:solidFill>
                <a:srgbClr val="00FFFF"/>
              </a:solidFill>
              <a:ln w="9525">
                <a:solidFill>
                  <a:schemeClr val="tx1"/>
                </a:solidFill>
                <a:miter lim="800000"/>
                <a:headEnd/>
                <a:tailEnd/>
              </a:ln>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000" dirty="0">
                    <a:latin typeface="Arial Black" panose="020B0A04020102020204" pitchFamily="34" charset="0"/>
                  </a:rPr>
                  <a:t>The FMF and Naval</a:t>
                </a:r>
              </a:p>
              <a:p>
                <a:r>
                  <a:rPr lang="en-US" altLang="en-US" sz="1000" dirty="0">
                    <a:latin typeface="Arial Black" panose="020B0A04020102020204" pitchFamily="34" charset="0"/>
                  </a:rPr>
                  <a:t>Exp Ops</a:t>
                </a:r>
              </a:p>
              <a:p>
                <a:r>
                  <a:rPr lang="en-US" altLang="en-US" sz="1000" dirty="0">
                    <a:latin typeface="Arial Black" panose="020B0A04020102020204" pitchFamily="34" charset="0"/>
                  </a:rPr>
                  <a:t>8907</a:t>
                </a:r>
              </a:p>
              <a:p>
                <a:r>
                  <a:rPr lang="en-US" altLang="en-US" sz="1000" dirty="0">
                    <a:latin typeface="Arial Black" panose="020B0A04020102020204" pitchFamily="34" charset="0"/>
                  </a:rPr>
                  <a:t>6 weeks</a:t>
                </a:r>
              </a:p>
            </p:txBody>
          </p:sp>
        </p:grpSp>
      </p:grpSp>
      <p:sp>
        <p:nvSpPr>
          <p:cNvPr id="24584" name="Rectangle 77"/>
          <p:cNvSpPr>
            <a:spLocks noGrp="1" noChangeArrowheads="1"/>
          </p:cNvSpPr>
          <p:nvPr>
            <p:ph type="title"/>
          </p:nvPr>
        </p:nvSpPr>
        <p:spPr>
          <a:xfrm>
            <a:off x="3757924" y="103272"/>
            <a:ext cx="2020347" cy="566738"/>
          </a:xfrm>
        </p:spPr>
        <p:txBody>
          <a:bodyPr/>
          <a:lstStyle/>
          <a:p>
            <a:r>
              <a:rPr lang="en-US" altLang="en-US" b="1" dirty="0"/>
              <a:t>CSCDEP</a:t>
            </a:r>
          </a:p>
        </p:txBody>
      </p:sp>
      <p:cxnSp>
        <p:nvCxnSpPr>
          <p:cNvPr id="3" name="Straight Connector 2"/>
          <p:cNvCxnSpPr/>
          <p:nvPr/>
        </p:nvCxnSpPr>
        <p:spPr bwMode="auto">
          <a:xfrm>
            <a:off x="457200" y="4951066"/>
            <a:ext cx="8003089"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4" name="Rectangle 3">
            <a:extLst>
              <a:ext uri="{FF2B5EF4-FFF2-40B4-BE49-F238E27FC236}">
                <a16:creationId xmlns:a16="http://schemas.microsoft.com/office/drawing/2014/main" id="{49903E60-32EF-41C0-A395-57524FA6842B}"/>
              </a:ext>
            </a:extLst>
          </p:cNvPr>
          <p:cNvSpPr/>
          <p:nvPr/>
        </p:nvSpPr>
        <p:spPr>
          <a:xfrm>
            <a:off x="464721" y="5247926"/>
            <a:ext cx="7651330" cy="1525418"/>
          </a:xfrm>
          <a:prstGeom prst="rect">
            <a:avLst/>
          </a:prstGeom>
        </p:spPr>
        <p:txBody>
          <a:bodyPr wrap="square">
            <a:spAutoFit/>
          </a:bodyPr>
          <a:lstStyle/>
          <a:p>
            <a:pPr algn="l">
              <a:lnSpc>
                <a:spcPct val="150000"/>
              </a:lnSpc>
              <a:buFont typeface="Arial" panose="020B0604020202020204" pitchFamily="34" charset="0"/>
              <a:buChar char="•"/>
            </a:pPr>
            <a:r>
              <a:rPr lang="en-US" altLang="en-US" sz="1600" dirty="0"/>
              <a:t> Majors/CWO4s and Capt w/36 months TIG / CWO3s w/24 months TIG</a:t>
            </a:r>
          </a:p>
          <a:p>
            <a:pPr algn="l">
              <a:lnSpc>
                <a:spcPct val="150000"/>
              </a:lnSpc>
              <a:buFont typeface="Arial" panose="020B0604020202020204" pitchFamily="34" charset="0"/>
              <a:buChar char="•"/>
            </a:pPr>
            <a:r>
              <a:rPr lang="en-US" altLang="en-US" sz="1600" dirty="0"/>
              <a:t> 2 year program: evening seminar (once a week / 2 – 3 </a:t>
            </a:r>
            <a:r>
              <a:rPr lang="en-US" altLang="en-US" sz="1600" dirty="0" err="1"/>
              <a:t>hrs</a:t>
            </a:r>
            <a:r>
              <a:rPr lang="en-US" altLang="en-US" sz="1600" dirty="0"/>
              <a:t>) </a:t>
            </a:r>
          </a:p>
          <a:p>
            <a:pPr algn="l">
              <a:lnSpc>
                <a:spcPct val="150000"/>
              </a:lnSpc>
              <a:buFont typeface="Arial" panose="020B0604020202020204" pitchFamily="34" charset="0"/>
              <a:buChar char="•"/>
            </a:pPr>
            <a:r>
              <a:rPr lang="en-US" altLang="en-US" sz="1600" dirty="0"/>
              <a:t> Integrates with other regions (TAD)</a:t>
            </a:r>
          </a:p>
          <a:p>
            <a:pPr algn="l">
              <a:lnSpc>
                <a:spcPct val="150000"/>
              </a:lnSpc>
              <a:buFont typeface="Arial" panose="020B0604020202020204" pitchFamily="34" charset="0"/>
              <a:buChar char="•"/>
            </a:pPr>
            <a:endParaRPr lang="en-US" altLang="en-US" sz="16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78178" y="-124086"/>
            <a:ext cx="5521325" cy="806450"/>
          </a:xfrm>
        </p:spPr>
        <p:txBody>
          <a:bodyPr/>
          <a:lstStyle/>
          <a:p>
            <a:pPr algn="ctr" eaLnBrk="1" hangingPunct="1"/>
            <a:r>
              <a:rPr lang="en-US" altLang="en-US" b="1" dirty="0">
                <a:solidFill>
                  <a:schemeClr val="tx1"/>
                </a:solidFill>
              </a:rPr>
              <a:t>EWSDEP Program</a:t>
            </a:r>
            <a:r>
              <a:rPr lang="en-US" altLang="en-US" b="1" u="sng" dirty="0">
                <a:solidFill>
                  <a:schemeClr val="tx1"/>
                </a:solidFill>
              </a:rPr>
              <a:t> </a:t>
            </a:r>
          </a:p>
        </p:txBody>
      </p:sp>
      <p:sp>
        <p:nvSpPr>
          <p:cNvPr id="26635" name="TextBox 11"/>
          <p:cNvSpPr txBox="1">
            <a:spLocks noChangeArrowheads="1"/>
          </p:cNvSpPr>
          <p:nvPr/>
        </p:nvSpPr>
        <p:spPr bwMode="auto">
          <a:xfrm>
            <a:off x="3234023" y="1294212"/>
            <a:ext cx="2409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b="1" dirty="0">
                <a:latin typeface="+mn-lt"/>
              </a:rPr>
              <a:t>2 year program</a:t>
            </a:r>
          </a:p>
        </p:txBody>
      </p:sp>
      <p:sp>
        <p:nvSpPr>
          <p:cNvPr id="26627" name="Text Box 41"/>
          <p:cNvSpPr txBox="1">
            <a:spLocks noChangeArrowheads="1"/>
          </p:cNvSpPr>
          <p:nvPr/>
        </p:nvSpPr>
        <p:spPr bwMode="auto">
          <a:xfrm>
            <a:off x="524666" y="2701499"/>
            <a:ext cx="2899469" cy="523212"/>
          </a:xfrm>
          <a:prstGeom prst="rect">
            <a:avLst/>
          </a:prstGeom>
          <a:solidFill>
            <a:srgbClr val="FFC000"/>
          </a:solidFill>
          <a:ln w="9525">
            <a:solidFill>
              <a:schemeClr val="tx1"/>
            </a:solidFill>
            <a:miter lim="800000"/>
            <a:headEnd/>
            <a:tailEnd/>
          </a:ln>
        </p:spPr>
        <p:txBody>
          <a:bodyPr wrap="square" lIns="91432" tIns="45716" rIns="91432" bIns="45716">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sz="1400" dirty="0">
                <a:latin typeface="+mn-lt"/>
              </a:rPr>
              <a:t>Warfighting</a:t>
            </a:r>
          </a:p>
          <a:p>
            <a:pPr>
              <a:defRPr/>
            </a:pPr>
            <a:r>
              <a:rPr lang="en-US" altLang="en-US" sz="1400" dirty="0">
                <a:latin typeface="+mn-lt"/>
              </a:rPr>
              <a:t>8671</a:t>
            </a:r>
          </a:p>
        </p:txBody>
      </p:sp>
      <p:sp>
        <p:nvSpPr>
          <p:cNvPr id="26628" name="Text Box 44"/>
          <p:cNvSpPr txBox="1">
            <a:spLocks noChangeArrowheads="1"/>
          </p:cNvSpPr>
          <p:nvPr/>
        </p:nvSpPr>
        <p:spPr bwMode="auto">
          <a:xfrm>
            <a:off x="524666" y="3306179"/>
            <a:ext cx="2899469" cy="738656"/>
          </a:xfrm>
          <a:prstGeom prst="rect">
            <a:avLst/>
          </a:prstGeom>
          <a:solidFill>
            <a:srgbClr val="FFCC00"/>
          </a:solidFill>
          <a:ln w="9525">
            <a:solidFill>
              <a:schemeClr val="tx1"/>
            </a:solidFill>
            <a:miter lim="800000"/>
            <a:headEnd/>
            <a:tailEnd/>
          </a:ln>
        </p:spPr>
        <p:txBody>
          <a:bodyPr wrap="square" lIns="91432" tIns="45716" rIns="91432" bIns="45716">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sz="1400" dirty="0">
                <a:latin typeface="+mn-lt"/>
              </a:rPr>
              <a:t>Functional Employment of the </a:t>
            </a:r>
          </a:p>
          <a:p>
            <a:pPr>
              <a:defRPr/>
            </a:pPr>
            <a:r>
              <a:rPr lang="en-US" altLang="en-US" sz="1400" dirty="0">
                <a:latin typeface="+mn-lt"/>
              </a:rPr>
              <a:t>MAGTF</a:t>
            </a:r>
          </a:p>
          <a:p>
            <a:pPr>
              <a:defRPr/>
            </a:pPr>
            <a:r>
              <a:rPr lang="en-US" altLang="en-US" sz="1400" dirty="0">
                <a:latin typeface="+mn-lt"/>
              </a:rPr>
              <a:t>8672</a:t>
            </a:r>
          </a:p>
        </p:txBody>
      </p:sp>
      <p:sp>
        <p:nvSpPr>
          <p:cNvPr id="26629" name="Text Box 41"/>
          <p:cNvSpPr txBox="1">
            <a:spLocks noChangeArrowheads="1"/>
          </p:cNvSpPr>
          <p:nvPr/>
        </p:nvSpPr>
        <p:spPr bwMode="auto">
          <a:xfrm>
            <a:off x="524666" y="4127902"/>
            <a:ext cx="2899469" cy="523212"/>
          </a:xfrm>
          <a:prstGeom prst="rect">
            <a:avLst/>
          </a:prstGeom>
          <a:solidFill>
            <a:srgbClr val="FFC000"/>
          </a:solidFill>
          <a:ln w="9525">
            <a:solidFill>
              <a:schemeClr val="tx1"/>
            </a:solidFill>
            <a:miter lim="800000"/>
            <a:headEnd/>
            <a:tailEnd/>
          </a:ln>
        </p:spPr>
        <p:txBody>
          <a:bodyPr wrap="square" lIns="91432" tIns="45716" rIns="91432" bIns="45716">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sz="1400" dirty="0">
                <a:latin typeface="+mn-lt"/>
              </a:rPr>
              <a:t>MAGTF Operations</a:t>
            </a:r>
          </a:p>
          <a:p>
            <a:pPr>
              <a:defRPr/>
            </a:pPr>
            <a:r>
              <a:rPr lang="en-US" altLang="en-US" sz="1400" dirty="0">
                <a:latin typeface="+mn-lt"/>
              </a:rPr>
              <a:t>8673</a:t>
            </a:r>
          </a:p>
        </p:txBody>
      </p:sp>
      <p:sp>
        <p:nvSpPr>
          <p:cNvPr id="26630" name="Text Box 44"/>
          <p:cNvSpPr txBox="1">
            <a:spLocks noChangeArrowheads="1"/>
          </p:cNvSpPr>
          <p:nvPr/>
        </p:nvSpPr>
        <p:spPr bwMode="auto">
          <a:xfrm>
            <a:off x="524666" y="4761381"/>
            <a:ext cx="2899469" cy="738656"/>
          </a:xfrm>
          <a:prstGeom prst="rect">
            <a:avLst/>
          </a:prstGeom>
          <a:solidFill>
            <a:srgbClr val="FFC000"/>
          </a:solidFill>
          <a:ln w="9525">
            <a:solidFill>
              <a:schemeClr val="tx1"/>
            </a:solidFill>
            <a:miter lim="800000"/>
            <a:headEnd/>
            <a:tailEnd/>
          </a:ln>
        </p:spPr>
        <p:txBody>
          <a:bodyPr wrap="square" lIns="91432" tIns="45716" rIns="91432" bIns="45716">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sz="1400" dirty="0">
                <a:latin typeface="+mn-lt"/>
              </a:rPr>
              <a:t>MAGTF Operations</a:t>
            </a:r>
          </a:p>
          <a:p>
            <a:pPr>
              <a:defRPr/>
            </a:pPr>
            <a:r>
              <a:rPr lang="en-US" altLang="en-US" sz="1400" dirty="0">
                <a:latin typeface="+mn-lt"/>
              </a:rPr>
              <a:t>Practical Exercise</a:t>
            </a:r>
          </a:p>
          <a:p>
            <a:pPr>
              <a:defRPr/>
            </a:pPr>
            <a:r>
              <a:rPr lang="en-US" altLang="en-US" sz="1400" dirty="0">
                <a:latin typeface="+mn-lt"/>
              </a:rPr>
              <a:t>8674</a:t>
            </a:r>
          </a:p>
        </p:txBody>
      </p:sp>
      <p:sp>
        <p:nvSpPr>
          <p:cNvPr id="26636" name="Right Brace 12"/>
          <p:cNvSpPr>
            <a:spLocks/>
          </p:cNvSpPr>
          <p:nvPr/>
        </p:nvSpPr>
        <p:spPr bwMode="auto">
          <a:xfrm>
            <a:off x="3795102" y="2701500"/>
            <a:ext cx="555050" cy="2798538"/>
          </a:xfrm>
          <a:prstGeom prst="rightBrace">
            <a:avLst>
              <a:gd name="adj1" fmla="val 8314"/>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endParaRPr lang="en-US" altLang="en-US">
              <a:latin typeface="+mn-lt"/>
            </a:endParaRPr>
          </a:p>
        </p:txBody>
      </p:sp>
      <p:sp>
        <p:nvSpPr>
          <p:cNvPr id="26637" name="TextBox 13"/>
          <p:cNvSpPr txBox="1">
            <a:spLocks noChangeArrowheads="1"/>
          </p:cNvSpPr>
          <p:nvPr/>
        </p:nvSpPr>
        <p:spPr bwMode="auto">
          <a:xfrm>
            <a:off x="4438841" y="3601523"/>
            <a:ext cx="44734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a:buFontTx/>
              <a:buChar char="-"/>
              <a:defRPr/>
            </a:pPr>
            <a:r>
              <a:rPr lang="en-US" altLang="en-US" sz="1800" dirty="0">
                <a:latin typeface="+mn-lt"/>
              </a:rPr>
              <a:t>Weekly seminar with instructor</a:t>
            </a:r>
          </a:p>
          <a:p>
            <a:pPr algn="l">
              <a:buFontTx/>
              <a:buChar char="-"/>
              <a:defRPr/>
            </a:pPr>
            <a:r>
              <a:rPr lang="en-US" altLang="en-US" sz="1800" dirty="0">
                <a:latin typeface="+mn-lt"/>
              </a:rPr>
              <a:t>Utilizes </a:t>
            </a:r>
            <a:r>
              <a:rPr lang="en-US" altLang="en-US" sz="1800" dirty="0" err="1">
                <a:latin typeface="+mn-lt"/>
              </a:rPr>
              <a:t>MarineNet</a:t>
            </a:r>
            <a:r>
              <a:rPr lang="en-US" altLang="en-US" sz="1800" dirty="0">
                <a:latin typeface="+mn-lt"/>
              </a:rPr>
              <a:t>/Moodle</a:t>
            </a:r>
          </a:p>
          <a:p>
            <a:pPr algn="l">
              <a:buFontTx/>
              <a:buChar char="-"/>
              <a:defRPr/>
            </a:pPr>
            <a:r>
              <a:rPr lang="en-US" altLang="en-US" sz="1800" dirty="0">
                <a:latin typeface="+mn-lt"/>
              </a:rPr>
              <a:t>4 month course offered twice a year</a:t>
            </a:r>
          </a:p>
          <a:p>
            <a:pPr marL="457200" lvl="1" indent="0" algn="l">
              <a:defRPr/>
            </a:pPr>
            <a:r>
              <a:rPr lang="en-US" altLang="en-US" sz="1800" dirty="0">
                <a:latin typeface="+mn-lt"/>
              </a:rPr>
              <a:t>Sep – Jan / Feb - May</a:t>
            </a:r>
          </a:p>
        </p:txBody>
      </p:sp>
      <p:sp>
        <p:nvSpPr>
          <p:cNvPr id="4" name="TextBox 3">
            <a:extLst>
              <a:ext uri="{FF2B5EF4-FFF2-40B4-BE49-F238E27FC236}">
                <a16:creationId xmlns:a16="http://schemas.microsoft.com/office/drawing/2014/main" id="{586B5702-6732-4CBA-9D7D-18DB0700645A}"/>
              </a:ext>
            </a:extLst>
          </p:cNvPr>
          <p:cNvSpPr txBox="1"/>
          <p:nvPr/>
        </p:nvSpPr>
        <p:spPr>
          <a:xfrm>
            <a:off x="667838" y="6080693"/>
            <a:ext cx="7808323" cy="400110"/>
          </a:xfrm>
          <a:prstGeom prst="rect">
            <a:avLst/>
          </a:prstGeom>
          <a:noFill/>
        </p:spPr>
        <p:txBody>
          <a:bodyPr wrap="square" rtlCol="0">
            <a:spAutoFit/>
          </a:bodyPr>
          <a:lstStyle/>
          <a:p>
            <a:pPr algn="l"/>
            <a:r>
              <a:rPr lang="en-US" sz="2000" dirty="0">
                <a:latin typeface="+mn-lt"/>
              </a:rPr>
              <a:t>1</a:t>
            </a:r>
            <a:r>
              <a:rPr lang="en-US" sz="2000" baseline="30000" dirty="0">
                <a:latin typeface="+mn-lt"/>
              </a:rPr>
              <a:t>st</a:t>
            </a:r>
            <a:r>
              <a:rPr lang="en-US" sz="2000" dirty="0">
                <a:latin typeface="+mn-lt"/>
              </a:rPr>
              <a:t>Lt’s, Capt’s and CWO2/3’s eligible – E-7 and above with waiver </a:t>
            </a:r>
          </a:p>
        </p:txBody>
      </p:sp>
      <p:sp>
        <p:nvSpPr>
          <p:cNvPr id="24" name="Text Box 41">
            <a:extLst>
              <a:ext uri="{FF2B5EF4-FFF2-40B4-BE49-F238E27FC236}">
                <a16:creationId xmlns:a16="http://schemas.microsoft.com/office/drawing/2014/main" id="{53879168-FCB9-485C-A319-6058F5BA1A7A}"/>
              </a:ext>
            </a:extLst>
          </p:cNvPr>
          <p:cNvSpPr txBox="1">
            <a:spLocks noChangeArrowheads="1"/>
          </p:cNvSpPr>
          <p:nvPr/>
        </p:nvSpPr>
        <p:spPr bwMode="auto">
          <a:xfrm>
            <a:off x="503877" y="1860797"/>
            <a:ext cx="2899469" cy="523212"/>
          </a:xfrm>
          <a:prstGeom prst="rect">
            <a:avLst/>
          </a:prstGeom>
          <a:solidFill>
            <a:srgbClr val="FFFF00"/>
          </a:solidFill>
          <a:ln w="9525">
            <a:solidFill>
              <a:schemeClr val="tx1"/>
            </a:solidFill>
            <a:miter lim="800000"/>
            <a:headEnd/>
            <a:tailEnd/>
          </a:ln>
        </p:spPr>
        <p:txBody>
          <a:bodyPr wrap="square" lIns="91432" tIns="45716" rIns="91432" bIns="45716">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defRPr/>
            </a:pPr>
            <a:r>
              <a:rPr lang="en-US" altLang="en-US" sz="1400" dirty="0">
                <a:latin typeface="+mn-lt"/>
              </a:rPr>
              <a:t>8670 Foundations</a:t>
            </a:r>
          </a:p>
          <a:p>
            <a:pPr>
              <a:defRPr/>
            </a:pPr>
            <a:r>
              <a:rPr lang="en-US" altLang="en-US" sz="1400" dirty="0">
                <a:latin typeface="+mn-lt"/>
              </a:rPr>
              <a:t>EWSDEPPREQ - (Self-study) </a:t>
            </a:r>
          </a:p>
        </p:txBody>
      </p:sp>
      <p:sp>
        <p:nvSpPr>
          <p:cNvPr id="25" name="TextBox 13">
            <a:extLst>
              <a:ext uri="{FF2B5EF4-FFF2-40B4-BE49-F238E27FC236}">
                <a16:creationId xmlns:a16="http://schemas.microsoft.com/office/drawing/2014/main" id="{240F77A3-A097-4D2D-8CF8-5D6CBE0C3BBD}"/>
              </a:ext>
            </a:extLst>
          </p:cNvPr>
          <p:cNvSpPr txBox="1">
            <a:spLocks noChangeArrowheads="1"/>
          </p:cNvSpPr>
          <p:nvPr/>
        </p:nvSpPr>
        <p:spPr bwMode="auto">
          <a:xfrm>
            <a:off x="4591241" y="1854786"/>
            <a:ext cx="44734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a:buFontTx/>
              <a:buChar char="-"/>
              <a:defRPr/>
            </a:pPr>
            <a:r>
              <a:rPr lang="en-US" altLang="en-US" sz="1800" dirty="0">
                <a:latin typeface="+mn-lt"/>
              </a:rPr>
              <a:t>Sign up via </a:t>
            </a:r>
            <a:r>
              <a:rPr lang="en-US" altLang="en-US" sz="1800" dirty="0" err="1">
                <a:latin typeface="+mn-lt"/>
              </a:rPr>
              <a:t>MarineNet</a:t>
            </a:r>
            <a:endParaRPr lang="en-US" altLang="en-US" sz="18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81050" y="274783"/>
            <a:ext cx="7467600" cy="838200"/>
          </a:xfrm>
        </p:spPr>
        <p:txBody>
          <a:bodyPr anchor="t"/>
          <a:lstStyle/>
          <a:p>
            <a:pPr algn="ctr" eaLnBrk="1" hangingPunct="1"/>
            <a:r>
              <a:rPr lang="en-US" altLang="en-US" b="1" dirty="0"/>
              <a:t> What is the Blended Seminar Program?</a:t>
            </a:r>
          </a:p>
        </p:txBody>
      </p:sp>
      <p:sp>
        <p:nvSpPr>
          <p:cNvPr id="5123" name="Content Placeholder 2"/>
          <p:cNvSpPr>
            <a:spLocks noGrp="1"/>
          </p:cNvSpPr>
          <p:nvPr>
            <p:ph idx="1"/>
          </p:nvPr>
        </p:nvSpPr>
        <p:spPr>
          <a:xfrm>
            <a:off x="400050" y="1438971"/>
            <a:ext cx="8229600" cy="4197350"/>
          </a:xfrm>
        </p:spPr>
        <p:txBody>
          <a:bodyPr/>
          <a:lstStyle/>
          <a:p>
            <a:pPr marL="0" indent="0" eaLnBrk="1" hangingPunct="1">
              <a:lnSpc>
                <a:spcPct val="80000"/>
              </a:lnSpc>
              <a:buFontTx/>
              <a:buNone/>
              <a:defRPr/>
            </a:pPr>
            <a:r>
              <a:rPr lang="en-US" altLang="en-US" dirty="0"/>
              <a:t>	</a:t>
            </a:r>
          </a:p>
          <a:p>
            <a:pPr indent="-457200" eaLnBrk="1" hangingPunct="1">
              <a:spcBef>
                <a:spcPts val="600"/>
              </a:spcBef>
              <a:buFont typeface="Arial" panose="020B0604020202020204" pitchFamily="34" charset="0"/>
              <a:buChar char="•"/>
              <a:defRPr/>
            </a:pPr>
            <a:r>
              <a:rPr lang="en-US" altLang="en-US" sz="2400" dirty="0"/>
              <a:t>Complete EWS in 6 months, CSC in 8 months </a:t>
            </a:r>
            <a:endParaRPr lang="en-US" altLang="en-US" sz="2400" dirty="0" smtClean="0"/>
          </a:p>
          <a:p>
            <a:pPr indent="-457200" eaLnBrk="1" hangingPunct="1">
              <a:spcBef>
                <a:spcPts val="600"/>
              </a:spcBef>
              <a:buFont typeface="Arial" panose="020B0604020202020204" pitchFamily="34" charset="0"/>
              <a:buChar char="•"/>
              <a:defRPr/>
            </a:pPr>
            <a:r>
              <a:rPr lang="en-US" altLang="en-US" sz="2400" dirty="0" smtClean="0"/>
              <a:t>Combination </a:t>
            </a:r>
            <a:r>
              <a:rPr lang="en-US" altLang="en-US" sz="2400" dirty="0"/>
              <a:t>of resident and </a:t>
            </a:r>
            <a:r>
              <a:rPr lang="en-US" altLang="en-US" sz="2400" dirty="0" smtClean="0"/>
              <a:t>online</a:t>
            </a:r>
            <a:endParaRPr lang="en-US" altLang="en-US" sz="2400" dirty="0"/>
          </a:p>
          <a:p>
            <a:pPr lvl="1" indent="-457200" eaLnBrk="1" hangingPunct="1">
              <a:spcBef>
                <a:spcPts val="600"/>
              </a:spcBef>
              <a:buFont typeface="Arial" panose="020B0604020202020204" pitchFamily="34" charset="0"/>
              <a:buChar char="•"/>
              <a:defRPr/>
            </a:pPr>
            <a:r>
              <a:rPr lang="en-US" altLang="en-US" sz="2400" dirty="0"/>
              <a:t>Initial Resident Period - 4 weeks </a:t>
            </a:r>
            <a:endParaRPr lang="en-US" altLang="en-US" sz="2400" dirty="0" smtClean="0"/>
          </a:p>
          <a:p>
            <a:pPr lvl="1" indent="-457200" eaLnBrk="1" hangingPunct="1">
              <a:spcBef>
                <a:spcPts val="600"/>
              </a:spcBef>
              <a:buFont typeface="Arial" panose="020B0604020202020204" pitchFamily="34" charset="0"/>
              <a:buChar char="•"/>
              <a:defRPr/>
            </a:pPr>
            <a:r>
              <a:rPr lang="en-US" altLang="en-US" sz="2400" dirty="0" smtClean="0"/>
              <a:t>Non </a:t>
            </a:r>
            <a:r>
              <a:rPr lang="en-US" altLang="en-US" sz="2400" dirty="0"/>
              <a:t>Resident Period - 28 weeks (CSC)/ 12 weeks (EWS) online </a:t>
            </a:r>
          </a:p>
          <a:p>
            <a:pPr lvl="1" indent="-457200" eaLnBrk="1" hangingPunct="1">
              <a:spcBef>
                <a:spcPts val="600"/>
              </a:spcBef>
              <a:spcAft>
                <a:spcPts val="0"/>
              </a:spcAft>
              <a:buFont typeface="Arial" panose="020B0604020202020204" pitchFamily="34" charset="0"/>
              <a:buChar char="•"/>
              <a:defRPr/>
            </a:pPr>
            <a:r>
              <a:rPr lang="en-US" altLang="en-US" sz="2400" dirty="0"/>
              <a:t>Final Resident Period - 6 weeks </a:t>
            </a:r>
            <a:endParaRPr lang="en-US" altLang="en-US" sz="2400" dirty="0" smtClean="0"/>
          </a:p>
          <a:p>
            <a:pPr marL="457200" indent="-457200" eaLnBrk="1" hangingPunct="1">
              <a:spcBef>
                <a:spcPts val="600"/>
              </a:spcBef>
              <a:spcAft>
                <a:spcPts val="0"/>
              </a:spcAft>
              <a:buFont typeface="Arial" panose="020B0604020202020204" pitchFamily="34" charset="0"/>
              <a:buChar char="•"/>
              <a:defRPr/>
            </a:pPr>
            <a:r>
              <a:rPr lang="en-US" altLang="en-US" sz="2400" dirty="0" smtClean="0"/>
              <a:t>Resident </a:t>
            </a:r>
            <a:r>
              <a:rPr lang="en-US" altLang="en-US" sz="2400" dirty="0"/>
              <a:t>periods includes curriculum similar to DEP </a:t>
            </a:r>
            <a:r>
              <a:rPr lang="en-US" altLang="en-US" sz="2400" dirty="0" smtClean="0"/>
              <a:t>with </a:t>
            </a:r>
            <a:r>
              <a:rPr lang="en-US" altLang="en-US" sz="2400" dirty="0"/>
              <a:t>additional content including guest speakers and field trips extra practical </a:t>
            </a:r>
            <a:r>
              <a:rPr lang="en-US" altLang="en-US" sz="2400" dirty="0" smtClean="0"/>
              <a:t>exercises</a:t>
            </a:r>
          </a:p>
          <a:p>
            <a:pPr marL="457200" indent="-457200" eaLnBrk="1" hangingPunct="1">
              <a:spcBef>
                <a:spcPts val="600"/>
              </a:spcBef>
              <a:spcAft>
                <a:spcPts val="0"/>
              </a:spcAft>
              <a:buFont typeface="Arial" panose="020B0604020202020204" pitchFamily="34" charset="0"/>
              <a:buChar char="•"/>
              <a:defRPr/>
            </a:pPr>
            <a:r>
              <a:rPr lang="en-US" altLang="en-US" sz="2400" dirty="0" smtClean="0"/>
              <a:t>See MARADMIN for more details</a:t>
            </a:r>
            <a:endParaRPr lang="en-US" altLang="en-US" sz="2400" dirty="0"/>
          </a:p>
        </p:txBody>
      </p:sp>
    </p:spTree>
    <p:extLst>
      <p:ext uri="{BB962C8B-B14F-4D97-AF65-F5344CB8AC3E}">
        <p14:creationId xmlns:p14="http://schemas.microsoft.com/office/powerpoint/2010/main" val="1473798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15782" y="-101600"/>
            <a:ext cx="8147050" cy="806450"/>
          </a:xfrm>
        </p:spPr>
        <p:txBody>
          <a:bodyPr/>
          <a:lstStyle/>
          <a:p>
            <a:pPr algn="ctr"/>
            <a:r>
              <a:rPr lang="en-US" altLang="en-US" b="1" dirty="0"/>
              <a:t>Point of Contact Information</a:t>
            </a:r>
          </a:p>
        </p:txBody>
      </p:sp>
      <p:sp>
        <p:nvSpPr>
          <p:cNvPr id="4" name="TextBox 3"/>
          <p:cNvSpPr txBox="1"/>
          <p:nvPr/>
        </p:nvSpPr>
        <p:spPr>
          <a:xfrm>
            <a:off x="650297" y="2207491"/>
            <a:ext cx="7535863" cy="3416320"/>
          </a:xfrm>
          <a:prstGeom prst="rect">
            <a:avLst/>
          </a:prstGeom>
          <a:noFill/>
        </p:spPr>
        <p:txBody>
          <a:bodyPr>
            <a:spAutoFit/>
          </a:bodyPr>
          <a:lstStyle/>
          <a:p>
            <a:pPr algn="l">
              <a:defRPr/>
            </a:pPr>
            <a:r>
              <a:rPr lang="en-US" sz="1800" dirty="0">
                <a:latin typeface="+mn-lt"/>
              </a:rPr>
              <a:t>Regional Director Mr Chet Jolley </a:t>
            </a:r>
            <a:endParaRPr lang="en-US" sz="1800" dirty="0" smtClean="0">
              <a:latin typeface="+mn-lt"/>
            </a:endParaRPr>
          </a:p>
          <a:p>
            <a:pPr algn="l">
              <a:defRPr/>
            </a:pPr>
            <a:r>
              <a:rPr lang="en-US" sz="1800" dirty="0" smtClean="0">
                <a:latin typeface="+mn-lt"/>
                <a:hlinkClick r:id="rId2"/>
              </a:rPr>
              <a:t>Chester.Jolley@usmc.mil</a:t>
            </a:r>
            <a:r>
              <a:rPr lang="en-US" sz="1800" dirty="0" smtClean="0">
                <a:latin typeface="+mn-lt"/>
              </a:rPr>
              <a:t> </a:t>
            </a:r>
            <a:endParaRPr lang="en-US" sz="1800" dirty="0">
              <a:latin typeface="+mn-lt"/>
            </a:endParaRPr>
          </a:p>
          <a:p>
            <a:pPr algn="l">
              <a:defRPr/>
            </a:pPr>
            <a:endParaRPr lang="en-US" sz="1800" dirty="0">
              <a:latin typeface="+mn-lt"/>
            </a:endParaRPr>
          </a:p>
          <a:p>
            <a:pPr algn="l">
              <a:defRPr/>
            </a:pPr>
            <a:r>
              <a:rPr lang="en-US" sz="1800" dirty="0">
                <a:latin typeface="+mn-lt"/>
              </a:rPr>
              <a:t>BSP </a:t>
            </a:r>
            <a:r>
              <a:rPr lang="en-US" sz="1800" dirty="0" smtClean="0">
                <a:latin typeface="+mn-lt"/>
              </a:rPr>
              <a:t>LtCol Eddie </a:t>
            </a:r>
            <a:r>
              <a:rPr lang="en-US" sz="1800" dirty="0" err="1" smtClean="0">
                <a:latin typeface="+mn-lt"/>
              </a:rPr>
              <a:t>Utuk</a:t>
            </a:r>
            <a:endParaRPr lang="en-US" sz="1800" dirty="0" smtClean="0">
              <a:latin typeface="+mn-lt"/>
            </a:endParaRPr>
          </a:p>
          <a:p>
            <a:pPr algn="l">
              <a:defRPr/>
            </a:pPr>
            <a:r>
              <a:rPr lang="en-US" sz="1800" dirty="0" smtClean="0">
                <a:latin typeface="+mn-lt"/>
                <a:hlinkClick r:id="rId3"/>
              </a:rPr>
              <a:t>Eddie.utuk@usmcl.mil</a:t>
            </a:r>
            <a:endParaRPr lang="en-US" sz="1800" dirty="0">
              <a:latin typeface="+mn-lt"/>
            </a:endParaRPr>
          </a:p>
          <a:p>
            <a:pPr algn="l">
              <a:defRPr/>
            </a:pPr>
            <a:endParaRPr lang="en-US" sz="1800" dirty="0">
              <a:latin typeface="+mn-lt"/>
            </a:endParaRPr>
          </a:p>
          <a:p>
            <a:pPr algn="l">
              <a:defRPr/>
            </a:pPr>
            <a:r>
              <a:rPr lang="en-US" sz="1800" dirty="0" smtClean="0">
                <a:latin typeface="+mn-lt"/>
              </a:rPr>
              <a:t>Admin </a:t>
            </a:r>
            <a:r>
              <a:rPr lang="en-US" sz="1800" dirty="0">
                <a:latin typeface="+mn-lt"/>
              </a:rPr>
              <a:t>Assistant </a:t>
            </a:r>
            <a:r>
              <a:rPr lang="en-US" sz="1800" dirty="0" smtClean="0">
                <a:latin typeface="+mn-lt"/>
              </a:rPr>
              <a:t>OPME Ms. Kerrie Parsons</a:t>
            </a:r>
            <a:endParaRPr lang="en-US" sz="1800" dirty="0">
              <a:latin typeface="+mn-lt"/>
            </a:endParaRPr>
          </a:p>
          <a:p>
            <a:pPr algn="l">
              <a:defRPr/>
            </a:pPr>
            <a:r>
              <a:rPr lang="en-US" sz="1800" dirty="0" smtClean="0">
                <a:latin typeface="+mn-lt"/>
                <a:hlinkClick r:id="rId4"/>
              </a:rPr>
              <a:t>parson@davisdefense.com</a:t>
            </a:r>
            <a:endParaRPr lang="en-US" sz="1800" dirty="0" smtClean="0">
              <a:latin typeface="+mn-lt"/>
            </a:endParaRPr>
          </a:p>
          <a:p>
            <a:pPr algn="l">
              <a:defRPr/>
            </a:pPr>
            <a:endParaRPr lang="en-US" sz="1800" dirty="0">
              <a:latin typeface="+mn-lt"/>
            </a:endParaRPr>
          </a:p>
          <a:p>
            <a:pPr algn="l">
              <a:defRPr/>
            </a:pPr>
            <a:r>
              <a:rPr lang="en-US" sz="1800" dirty="0" smtClean="0">
                <a:latin typeface="+mn-lt"/>
              </a:rPr>
              <a:t>Admin Assistant EPME Ms. Monica Castillo</a:t>
            </a:r>
          </a:p>
          <a:p>
            <a:pPr algn="l">
              <a:defRPr/>
            </a:pPr>
            <a:r>
              <a:rPr lang="en-US" sz="1800" u="sng" dirty="0" smtClean="0">
                <a:solidFill>
                  <a:schemeClr val="accent1">
                    <a:lumMod val="50000"/>
                  </a:schemeClr>
                </a:solidFill>
                <a:latin typeface="+mn-lt"/>
              </a:rPr>
              <a:t>castillom@davisdefense.com</a:t>
            </a:r>
            <a:endParaRPr lang="en-US" sz="1800" u="sng" dirty="0">
              <a:solidFill>
                <a:schemeClr val="accent1">
                  <a:lumMod val="50000"/>
                </a:schemeClr>
              </a:solidFill>
              <a:latin typeface="+mn-lt"/>
            </a:endParaRPr>
          </a:p>
          <a:p>
            <a:pPr lvl="2" algn="l">
              <a:defRPr/>
            </a:pPr>
            <a:endParaRPr lang="en-US" sz="18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80" name="AutoShape 8"/>
          <p:cNvSpPr>
            <a:spLocks noChangeArrowheads="1"/>
          </p:cNvSpPr>
          <p:nvPr/>
        </p:nvSpPr>
        <p:spPr bwMode="auto">
          <a:xfrm>
            <a:off x="4452938" y="4719638"/>
            <a:ext cx="298450" cy="298450"/>
          </a:xfrm>
          <a:prstGeom prst="star5">
            <a:avLst/>
          </a:prstGeom>
          <a:solidFill>
            <a:srgbClr val="E5405D"/>
          </a:solidFill>
          <a:ln w="25400">
            <a:solidFill>
              <a:schemeClr val="hlink"/>
            </a:solidFill>
            <a:miter lim="800000"/>
            <a:headEnd/>
            <a:tailEnd/>
          </a:ln>
          <a:effectLst>
            <a:outerShdw dist="35921" dir="8100000" algn="ctr" rotWithShape="0">
              <a:schemeClr val="bg2"/>
            </a:outerShdw>
          </a:effectLst>
        </p:spPr>
        <p:txBody>
          <a:bodyPr wrap="none" anchor="ctr"/>
          <a:lstStyle/>
          <a:p>
            <a:pPr algn="ctr">
              <a:spcBef>
                <a:spcPct val="50000"/>
              </a:spcBef>
              <a:defRPr/>
            </a:pPr>
            <a:endParaRPr lang="en-US" dirty="0">
              <a:latin typeface="Arial" charset="0"/>
              <a:cs typeface="Arial" charset="0"/>
            </a:endParaRPr>
          </a:p>
        </p:txBody>
      </p:sp>
      <p:grpSp>
        <p:nvGrpSpPr>
          <p:cNvPr id="5" name="Group 4"/>
          <p:cNvGrpSpPr/>
          <p:nvPr/>
        </p:nvGrpSpPr>
        <p:grpSpPr>
          <a:xfrm>
            <a:off x="6076315" y="1908176"/>
            <a:ext cx="2592387" cy="1330325"/>
            <a:chOff x="6551613" y="0"/>
            <a:chExt cx="2592387" cy="1330325"/>
          </a:xfrm>
        </p:grpSpPr>
        <p:pic>
          <p:nvPicPr>
            <p:cNvPr id="12293" name="Picture 4" descr="npo00001b"/>
            <p:cNvPicPr>
              <a:picLocks noChangeAspect="1" noChangeArrowheads="1"/>
            </p:cNvPicPr>
            <p:nvPr/>
          </p:nvPicPr>
          <p:blipFill>
            <a:blip r:embed="rId3" cstate="print"/>
            <a:srcRect/>
            <a:stretch>
              <a:fillRect/>
            </a:stretch>
          </p:blipFill>
          <p:spPr bwMode="auto">
            <a:xfrm>
              <a:off x="7607300" y="0"/>
              <a:ext cx="1536700" cy="847725"/>
            </a:xfrm>
            <a:prstGeom prst="rect">
              <a:avLst/>
            </a:prstGeom>
            <a:noFill/>
            <a:ln w="28575" algn="ctr">
              <a:solidFill>
                <a:schemeClr val="hlink"/>
              </a:solidFill>
              <a:miter lim="800000"/>
              <a:headEnd/>
              <a:tailEnd/>
            </a:ln>
          </p:spPr>
        </p:pic>
        <p:grpSp>
          <p:nvGrpSpPr>
            <p:cNvPr id="4" name="Group 3"/>
            <p:cNvGrpSpPr/>
            <p:nvPr/>
          </p:nvGrpSpPr>
          <p:grpSpPr>
            <a:xfrm>
              <a:off x="6551613" y="347663"/>
              <a:ext cx="990600" cy="982662"/>
              <a:chOff x="6551613" y="347663"/>
              <a:chExt cx="990600" cy="982662"/>
            </a:xfrm>
          </p:grpSpPr>
          <p:sp>
            <p:nvSpPr>
              <p:cNvPr id="540697" name="AutoShape 25"/>
              <p:cNvSpPr>
                <a:spLocks noChangeArrowheads="1"/>
              </p:cNvSpPr>
              <p:nvPr/>
            </p:nvSpPr>
            <p:spPr bwMode="auto">
              <a:xfrm rot="16200000">
                <a:off x="6555582" y="343694"/>
                <a:ext cx="982662" cy="990600"/>
              </a:xfrm>
              <a:prstGeom prst="wedgeRectCallout">
                <a:avLst>
                  <a:gd name="adj1" fmla="val 43588"/>
                  <a:gd name="adj2" fmla="val 81986"/>
                </a:avLst>
              </a:prstGeom>
              <a:solidFill>
                <a:srgbClr val="808080"/>
              </a:solidFill>
              <a:ln w="28575">
                <a:solidFill>
                  <a:schemeClr val="hlink"/>
                </a:solidFill>
                <a:miter lim="800000"/>
                <a:headEnd type="none" w="sm" len="sm"/>
                <a:tailEnd type="none" w="sm" len="sm"/>
              </a:ln>
              <a:effectLst/>
            </p:spPr>
            <p:txBody>
              <a:bodyPr vert="eaVert"/>
              <a:lstStyle/>
              <a:p>
                <a:pPr algn="ctr" eaLnBrk="0" hangingPunct="0">
                  <a:defRPr/>
                </a:pPr>
                <a:endParaRPr lang="en-US" sz="1700" dirty="0">
                  <a:solidFill>
                    <a:schemeClr val="accent2"/>
                  </a:solidFill>
                  <a:effectLst>
                    <a:outerShdw blurRad="38100" dist="38100" dir="2700000" algn="tl">
                      <a:srgbClr val="000000"/>
                    </a:outerShdw>
                  </a:effectLst>
                  <a:latin typeface="Arial" charset="0"/>
                  <a:cs typeface="Arial" charset="0"/>
                </a:endParaRPr>
              </a:p>
            </p:txBody>
          </p:sp>
          <p:sp>
            <p:nvSpPr>
              <p:cNvPr id="540699" name="Freeform 27"/>
              <p:cNvSpPr>
                <a:spLocks/>
              </p:cNvSpPr>
              <p:nvPr/>
            </p:nvSpPr>
            <p:spPr bwMode="auto">
              <a:xfrm>
                <a:off x="6677025" y="398131"/>
                <a:ext cx="469900" cy="768350"/>
              </a:xfrm>
              <a:custGeom>
                <a:avLst/>
                <a:gdLst/>
                <a:ahLst/>
                <a:cxnLst>
                  <a:cxn ang="0">
                    <a:pos x="44" y="0"/>
                  </a:cxn>
                  <a:cxn ang="0">
                    <a:pos x="315" y="54"/>
                  </a:cxn>
                  <a:cxn ang="0">
                    <a:pos x="256" y="323"/>
                  </a:cxn>
                  <a:cxn ang="0">
                    <a:pos x="562" y="734"/>
                  </a:cxn>
                  <a:cxn ang="0">
                    <a:pos x="589" y="786"/>
                  </a:cxn>
                  <a:cxn ang="0">
                    <a:pos x="561" y="812"/>
                  </a:cxn>
                  <a:cxn ang="0">
                    <a:pos x="543" y="857"/>
                  </a:cxn>
                  <a:cxn ang="0">
                    <a:pos x="524" y="884"/>
                  </a:cxn>
                  <a:cxn ang="0">
                    <a:pos x="543" y="908"/>
                  </a:cxn>
                  <a:cxn ang="0">
                    <a:pos x="511" y="915"/>
                  </a:cxn>
                  <a:cxn ang="0">
                    <a:pos x="332" y="909"/>
                  </a:cxn>
                  <a:cxn ang="0">
                    <a:pos x="321" y="855"/>
                  </a:cxn>
                  <a:cxn ang="0">
                    <a:pos x="290" y="816"/>
                  </a:cxn>
                  <a:cxn ang="0">
                    <a:pos x="267" y="803"/>
                  </a:cxn>
                  <a:cxn ang="0">
                    <a:pos x="260" y="776"/>
                  </a:cxn>
                  <a:cxn ang="0">
                    <a:pos x="242" y="759"/>
                  </a:cxn>
                  <a:cxn ang="0">
                    <a:pos x="222" y="740"/>
                  </a:cxn>
                  <a:cxn ang="0">
                    <a:pos x="217" y="719"/>
                  </a:cxn>
                  <a:cxn ang="0">
                    <a:pos x="199" y="705"/>
                  </a:cxn>
                  <a:cxn ang="0">
                    <a:pos x="171" y="713"/>
                  </a:cxn>
                  <a:cxn ang="0">
                    <a:pos x="139" y="702"/>
                  </a:cxn>
                  <a:cxn ang="0">
                    <a:pos x="139" y="690"/>
                  </a:cxn>
                  <a:cxn ang="0">
                    <a:pos x="138" y="665"/>
                  </a:cxn>
                  <a:cxn ang="0">
                    <a:pos x="126" y="636"/>
                  </a:cxn>
                  <a:cxn ang="0">
                    <a:pos x="123" y="614"/>
                  </a:cxn>
                  <a:cxn ang="0">
                    <a:pos x="111" y="593"/>
                  </a:cxn>
                  <a:cxn ang="0">
                    <a:pos x="114" y="575"/>
                  </a:cxn>
                  <a:cxn ang="0">
                    <a:pos x="75" y="527"/>
                  </a:cxn>
                  <a:cxn ang="0">
                    <a:pos x="75" y="501"/>
                  </a:cxn>
                  <a:cxn ang="0">
                    <a:pos x="94" y="490"/>
                  </a:cxn>
                  <a:cxn ang="0">
                    <a:pos x="94" y="473"/>
                  </a:cxn>
                  <a:cxn ang="0">
                    <a:pos x="75" y="468"/>
                  </a:cxn>
                  <a:cxn ang="0">
                    <a:pos x="66" y="444"/>
                  </a:cxn>
                  <a:cxn ang="0">
                    <a:pos x="55" y="399"/>
                  </a:cxn>
                  <a:cxn ang="0">
                    <a:pos x="85" y="423"/>
                  </a:cxn>
                  <a:cxn ang="0">
                    <a:pos x="74" y="391"/>
                  </a:cxn>
                  <a:cxn ang="0">
                    <a:pos x="94" y="391"/>
                  </a:cxn>
                  <a:cxn ang="0">
                    <a:pos x="94" y="369"/>
                  </a:cxn>
                  <a:cxn ang="0">
                    <a:pos x="74" y="354"/>
                  </a:cxn>
                  <a:cxn ang="0">
                    <a:pos x="63" y="375"/>
                  </a:cxn>
                  <a:cxn ang="0">
                    <a:pos x="44" y="367"/>
                  </a:cxn>
                  <a:cxn ang="0">
                    <a:pos x="6" y="264"/>
                  </a:cxn>
                  <a:cxn ang="0">
                    <a:pos x="16" y="190"/>
                  </a:cxn>
                  <a:cxn ang="0">
                    <a:pos x="0" y="148"/>
                  </a:cxn>
                  <a:cxn ang="0">
                    <a:pos x="8" y="117"/>
                  </a:cxn>
                  <a:cxn ang="0">
                    <a:pos x="27" y="111"/>
                  </a:cxn>
                  <a:cxn ang="0">
                    <a:pos x="44" y="61"/>
                  </a:cxn>
                  <a:cxn ang="0">
                    <a:pos x="44" y="0"/>
                  </a:cxn>
                </a:cxnLst>
                <a:rect l="0" t="0" r="r" b="b"/>
                <a:pathLst>
                  <a:path w="590" h="916">
                    <a:moveTo>
                      <a:pt x="44" y="0"/>
                    </a:moveTo>
                    <a:lnTo>
                      <a:pt x="315" y="54"/>
                    </a:lnTo>
                    <a:lnTo>
                      <a:pt x="256" y="323"/>
                    </a:lnTo>
                    <a:lnTo>
                      <a:pt x="562" y="734"/>
                    </a:lnTo>
                    <a:lnTo>
                      <a:pt x="589" y="786"/>
                    </a:lnTo>
                    <a:lnTo>
                      <a:pt x="561" y="812"/>
                    </a:lnTo>
                    <a:lnTo>
                      <a:pt x="543" y="857"/>
                    </a:lnTo>
                    <a:lnTo>
                      <a:pt x="524" y="884"/>
                    </a:lnTo>
                    <a:lnTo>
                      <a:pt x="543" y="908"/>
                    </a:lnTo>
                    <a:lnTo>
                      <a:pt x="511" y="915"/>
                    </a:lnTo>
                    <a:lnTo>
                      <a:pt x="332" y="909"/>
                    </a:lnTo>
                    <a:lnTo>
                      <a:pt x="321" y="855"/>
                    </a:lnTo>
                    <a:lnTo>
                      <a:pt x="290" y="816"/>
                    </a:lnTo>
                    <a:lnTo>
                      <a:pt x="267" y="803"/>
                    </a:lnTo>
                    <a:lnTo>
                      <a:pt x="260" y="776"/>
                    </a:lnTo>
                    <a:lnTo>
                      <a:pt x="242" y="759"/>
                    </a:lnTo>
                    <a:lnTo>
                      <a:pt x="222" y="740"/>
                    </a:lnTo>
                    <a:lnTo>
                      <a:pt x="217" y="719"/>
                    </a:lnTo>
                    <a:lnTo>
                      <a:pt x="199" y="705"/>
                    </a:lnTo>
                    <a:lnTo>
                      <a:pt x="171" y="713"/>
                    </a:lnTo>
                    <a:lnTo>
                      <a:pt x="139" y="702"/>
                    </a:lnTo>
                    <a:lnTo>
                      <a:pt x="139" y="690"/>
                    </a:lnTo>
                    <a:lnTo>
                      <a:pt x="138" y="665"/>
                    </a:lnTo>
                    <a:lnTo>
                      <a:pt x="126" y="636"/>
                    </a:lnTo>
                    <a:lnTo>
                      <a:pt x="123" y="614"/>
                    </a:lnTo>
                    <a:lnTo>
                      <a:pt x="111" y="593"/>
                    </a:lnTo>
                    <a:lnTo>
                      <a:pt x="114" y="575"/>
                    </a:lnTo>
                    <a:lnTo>
                      <a:pt x="75" y="527"/>
                    </a:lnTo>
                    <a:lnTo>
                      <a:pt x="75" y="501"/>
                    </a:lnTo>
                    <a:lnTo>
                      <a:pt x="94" y="490"/>
                    </a:lnTo>
                    <a:lnTo>
                      <a:pt x="94" y="473"/>
                    </a:lnTo>
                    <a:lnTo>
                      <a:pt x="75" y="468"/>
                    </a:lnTo>
                    <a:lnTo>
                      <a:pt x="66" y="444"/>
                    </a:lnTo>
                    <a:lnTo>
                      <a:pt x="55" y="399"/>
                    </a:lnTo>
                    <a:lnTo>
                      <a:pt x="85" y="423"/>
                    </a:lnTo>
                    <a:lnTo>
                      <a:pt x="74" y="391"/>
                    </a:lnTo>
                    <a:lnTo>
                      <a:pt x="94" y="391"/>
                    </a:lnTo>
                    <a:lnTo>
                      <a:pt x="94" y="369"/>
                    </a:lnTo>
                    <a:lnTo>
                      <a:pt x="74" y="354"/>
                    </a:lnTo>
                    <a:lnTo>
                      <a:pt x="63" y="375"/>
                    </a:lnTo>
                    <a:lnTo>
                      <a:pt x="44" y="367"/>
                    </a:lnTo>
                    <a:lnTo>
                      <a:pt x="6" y="264"/>
                    </a:lnTo>
                    <a:lnTo>
                      <a:pt x="16" y="190"/>
                    </a:lnTo>
                    <a:lnTo>
                      <a:pt x="0" y="148"/>
                    </a:lnTo>
                    <a:lnTo>
                      <a:pt x="8" y="117"/>
                    </a:lnTo>
                    <a:lnTo>
                      <a:pt x="27" y="111"/>
                    </a:lnTo>
                    <a:lnTo>
                      <a:pt x="44" y="61"/>
                    </a:lnTo>
                    <a:lnTo>
                      <a:pt x="44" y="0"/>
                    </a:lnTo>
                  </a:path>
                </a:pathLst>
              </a:custGeom>
              <a:solidFill>
                <a:srgbClr val="FFFF99"/>
              </a:solidFill>
              <a:ln w="25400" cap="rnd" cmpd="sng">
                <a:solidFill>
                  <a:schemeClr val="hlink"/>
                </a:solidFill>
                <a:prstDash val="solid"/>
                <a:round/>
                <a:headEnd/>
                <a:tailEnd/>
              </a:ln>
              <a:effectLst>
                <a:outerShdw dist="71842" dir="8100000" algn="ctr" rotWithShape="0">
                  <a:srgbClr val="FDE3BA"/>
                </a:outerShdw>
              </a:effectLst>
            </p:spPr>
            <p:txBody>
              <a:bodyPr/>
              <a:lstStyle/>
              <a:p>
                <a:pPr algn="ctr">
                  <a:spcBef>
                    <a:spcPct val="50000"/>
                  </a:spcBef>
                  <a:defRPr/>
                </a:pPr>
                <a:endParaRPr lang="en-US" dirty="0">
                  <a:latin typeface="Arial" charset="0"/>
                  <a:cs typeface="Arial" charset="0"/>
                </a:endParaRPr>
              </a:p>
            </p:txBody>
          </p:sp>
        </p:grpSp>
      </p:grpSp>
      <p:sp>
        <p:nvSpPr>
          <p:cNvPr id="26" name="Date Placeholder 25"/>
          <p:cNvSpPr>
            <a:spLocks noGrp="1"/>
          </p:cNvSpPr>
          <p:nvPr>
            <p:ph type="dt" sz="half" idx="10"/>
          </p:nvPr>
        </p:nvSpPr>
        <p:spPr/>
        <p:txBody>
          <a:bodyPr/>
          <a:lstStyle/>
          <a:p>
            <a:fld id="{56233A06-567F-47B8-A740-DBE04D69EBA5}" type="datetime1">
              <a:rPr lang="en-US" smtClean="0"/>
              <a:t>4/14/2021</a:t>
            </a:fld>
            <a:endParaRPr lang="en-US"/>
          </a:p>
        </p:txBody>
      </p:sp>
      <p:sp>
        <p:nvSpPr>
          <p:cNvPr id="540675" name="Freeform 3"/>
          <p:cNvSpPr>
            <a:spLocks/>
          </p:cNvSpPr>
          <p:nvPr/>
        </p:nvSpPr>
        <p:spPr bwMode="auto">
          <a:xfrm>
            <a:off x="2478464" y="1601736"/>
            <a:ext cx="3665538" cy="4883150"/>
          </a:xfrm>
          <a:custGeom>
            <a:avLst/>
            <a:gdLst/>
            <a:ahLst/>
            <a:cxnLst>
              <a:cxn ang="0">
                <a:pos x="44" y="0"/>
              </a:cxn>
              <a:cxn ang="0">
                <a:pos x="315" y="54"/>
              </a:cxn>
              <a:cxn ang="0">
                <a:pos x="256" y="323"/>
              </a:cxn>
              <a:cxn ang="0">
                <a:pos x="562" y="734"/>
              </a:cxn>
              <a:cxn ang="0">
                <a:pos x="589" y="786"/>
              </a:cxn>
              <a:cxn ang="0">
                <a:pos x="561" y="812"/>
              </a:cxn>
              <a:cxn ang="0">
                <a:pos x="543" y="857"/>
              </a:cxn>
              <a:cxn ang="0">
                <a:pos x="524" y="884"/>
              </a:cxn>
              <a:cxn ang="0">
                <a:pos x="543" y="908"/>
              </a:cxn>
              <a:cxn ang="0">
                <a:pos x="511" y="915"/>
              </a:cxn>
              <a:cxn ang="0">
                <a:pos x="332" y="909"/>
              </a:cxn>
              <a:cxn ang="0">
                <a:pos x="321" y="855"/>
              </a:cxn>
              <a:cxn ang="0">
                <a:pos x="290" y="816"/>
              </a:cxn>
              <a:cxn ang="0">
                <a:pos x="267" y="803"/>
              </a:cxn>
              <a:cxn ang="0">
                <a:pos x="260" y="776"/>
              </a:cxn>
              <a:cxn ang="0">
                <a:pos x="242" y="759"/>
              </a:cxn>
              <a:cxn ang="0">
                <a:pos x="222" y="740"/>
              </a:cxn>
              <a:cxn ang="0">
                <a:pos x="217" y="719"/>
              </a:cxn>
              <a:cxn ang="0">
                <a:pos x="199" y="705"/>
              </a:cxn>
              <a:cxn ang="0">
                <a:pos x="171" y="713"/>
              </a:cxn>
              <a:cxn ang="0">
                <a:pos x="139" y="702"/>
              </a:cxn>
              <a:cxn ang="0">
                <a:pos x="139" y="690"/>
              </a:cxn>
              <a:cxn ang="0">
                <a:pos x="138" y="665"/>
              </a:cxn>
              <a:cxn ang="0">
                <a:pos x="126" y="636"/>
              </a:cxn>
              <a:cxn ang="0">
                <a:pos x="123" y="614"/>
              </a:cxn>
              <a:cxn ang="0">
                <a:pos x="111" y="593"/>
              </a:cxn>
              <a:cxn ang="0">
                <a:pos x="114" y="575"/>
              </a:cxn>
              <a:cxn ang="0">
                <a:pos x="75" y="527"/>
              </a:cxn>
              <a:cxn ang="0">
                <a:pos x="75" y="501"/>
              </a:cxn>
              <a:cxn ang="0">
                <a:pos x="94" y="490"/>
              </a:cxn>
              <a:cxn ang="0">
                <a:pos x="94" y="473"/>
              </a:cxn>
              <a:cxn ang="0">
                <a:pos x="75" y="468"/>
              </a:cxn>
              <a:cxn ang="0">
                <a:pos x="66" y="444"/>
              </a:cxn>
              <a:cxn ang="0">
                <a:pos x="55" y="399"/>
              </a:cxn>
              <a:cxn ang="0">
                <a:pos x="85" y="423"/>
              </a:cxn>
              <a:cxn ang="0">
                <a:pos x="74" y="391"/>
              </a:cxn>
              <a:cxn ang="0">
                <a:pos x="94" y="391"/>
              </a:cxn>
              <a:cxn ang="0">
                <a:pos x="94" y="369"/>
              </a:cxn>
              <a:cxn ang="0">
                <a:pos x="74" y="354"/>
              </a:cxn>
              <a:cxn ang="0">
                <a:pos x="63" y="375"/>
              </a:cxn>
              <a:cxn ang="0">
                <a:pos x="44" y="367"/>
              </a:cxn>
              <a:cxn ang="0">
                <a:pos x="6" y="264"/>
              </a:cxn>
              <a:cxn ang="0">
                <a:pos x="16" y="190"/>
              </a:cxn>
              <a:cxn ang="0">
                <a:pos x="0" y="148"/>
              </a:cxn>
              <a:cxn ang="0">
                <a:pos x="8" y="117"/>
              </a:cxn>
              <a:cxn ang="0">
                <a:pos x="27" y="111"/>
              </a:cxn>
              <a:cxn ang="0">
                <a:pos x="44" y="61"/>
              </a:cxn>
              <a:cxn ang="0">
                <a:pos x="44" y="0"/>
              </a:cxn>
            </a:cxnLst>
            <a:rect l="0" t="0" r="r" b="b"/>
            <a:pathLst>
              <a:path w="590" h="916">
                <a:moveTo>
                  <a:pt x="44" y="0"/>
                </a:moveTo>
                <a:lnTo>
                  <a:pt x="315" y="54"/>
                </a:lnTo>
                <a:lnTo>
                  <a:pt x="256" y="323"/>
                </a:lnTo>
                <a:lnTo>
                  <a:pt x="562" y="734"/>
                </a:lnTo>
                <a:lnTo>
                  <a:pt x="589" y="786"/>
                </a:lnTo>
                <a:lnTo>
                  <a:pt x="561" y="812"/>
                </a:lnTo>
                <a:lnTo>
                  <a:pt x="543" y="857"/>
                </a:lnTo>
                <a:lnTo>
                  <a:pt x="524" y="884"/>
                </a:lnTo>
                <a:lnTo>
                  <a:pt x="543" y="908"/>
                </a:lnTo>
                <a:lnTo>
                  <a:pt x="511" y="915"/>
                </a:lnTo>
                <a:lnTo>
                  <a:pt x="332" y="909"/>
                </a:lnTo>
                <a:lnTo>
                  <a:pt x="321" y="855"/>
                </a:lnTo>
                <a:lnTo>
                  <a:pt x="290" y="816"/>
                </a:lnTo>
                <a:lnTo>
                  <a:pt x="267" y="803"/>
                </a:lnTo>
                <a:lnTo>
                  <a:pt x="260" y="776"/>
                </a:lnTo>
                <a:lnTo>
                  <a:pt x="242" y="759"/>
                </a:lnTo>
                <a:lnTo>
                  <a:pt x="222" y="740"/>
                </a:lnTo>
                <a:lnTo>
                  <a:pt x="217" y="719"/>
                </a:lnTo>
                <a:lnTo>
                  <a:pt x="199" y="705"/>
                </a:lnTo>
                <a:lnTo>
                  <a:pt x="171" y="713"/>
                </a:lnTo>
                <a:lnTo>
                  <a:pt x="139" y="702"/>
                </a:lnTo>
                <a:lnTo>
                  <a:pt x="139" y="690"/>
                </a:lnTo>
                <a:lnTo>
                  <a:pt x="138" y="665"/>
                </a:lnTo>
                <a:lnTo>
                  <a:pt x="126" y="636"/>
                </a:lnTo>
                <a:lnTo>
                  <a:pt x="123" y="614"/>
                </a:lnTo>
                <a:lnTo>
                  <a:pt x="111" y="593"/>
                </a:lnTo>
                <a:lnTo>
                  <a:pt x="114" y="575"/>
                </a:lnTo>
                <a:lnTo>
                  <a:pt x="75" y="527"/>
                </a:lnTo>
                <a:lnTo>
                  <a:pt x="75" y="501"/>
                </a:lnTo>
                <a:lnTo>
                  <a:pt x="94" y="490"/>
                </a:lnTo>
                <a:lnTo>
                  <a:pt x="94" y="473"/>
                </a:lnTo>
                <a:lnTo>
                  <a:pt x="75" y="468"/>
                </a:lnTo>
                <a:lnTo>
                  <a:pt x="66" y="444"/>
                </a:lnTo>
                <a:lnTo>
                  <a:pt x="55" y="399"/>
                </a:lnTo>
                <a:lnTo>
                  <a:pt x="85" y="423"/>
                </a:lnTo>
                <a:lnTo>
                  <a:pt x="74" y="391"/>
                </a:lnTo>
                <a:lnTo>
                  <a:pt x="94" y="391"/>
                </a:lnTo>
                <a:lnTo>
                  <a:pt x="94" y="369"/>
                </a:lnTo>
                <a:lnTo>
                  <a:pt x="74" y="354"/>
                </a:lnTo>
                <a:lnTo>
                  <a:pt x="63" y="375"/>
                </a:lnTo>
                <a:lnTo>
                  <a:pt x="44" y="367"/>
                </a:lnTo>
                <a:lnTo>
                  <a:pt x="6" y="264"/>
                </a:lnTo>
                <a:lnTo>
                  <a:pt x="16" y="190"/>
                </a:lnTo>
                <a:lnTo>
                  <a:pt x="0" y="148"/>
                </a:lnTo>
                <a:lnTo>
                  <a:pt x="8" y="117"/>
                </a:lnTo>
                <a:lnTo>
                  <a:pt x="27" y="111"/>
                </a:lnTo>
                <a:lnTo>
                  <a:pt x="44" y="61"/>
                </a:lnTo>
                <a:lnTo>
                  <a:pt x="44" y="0"/>
                </a:lnTo>
              </a:path>
            </a:pathLst>
          </a:custGeom>
          <a:solidFill>
            <a:srgbClr val="FFFF99"/>
          </a:solidFill>
          <a:ln w="25400" cap="rnd" cmpd="sng">
            <a:solidFill>
              <a:schemeClr val="hlink"/>
            </a:solidFill>
            <a:prstDash val="solid"/>
            <a:round/>
            <a:headEnd/>
            <a:tailEnd/>
          </a:ln>
          <a:effectLst>
            <a:outerShdw dist="71842" dir="8100000" algn="ctr" rotWithShape="0">
              <a:srgbClr val="FDE3BA"/>
            </a:outerShdw>
          </a:effectLst>
        </p:spPr>
        <p:txBody>
          <a:bodyPr/>
          <a:lstStyle/>
          <a:p>
            <a:pPr algn="ctr">
              <a:spcBef>
                <a:spcPct val="50000"/>
              </a:spcBef>
              <a:defRPr/>
            </a:pPr>
            <a:endParaRPr lang="en-US" dirty="0">
              <a:latin typeface="Arial" charset="0"/>
              <a:cs typeface="Arial" charset="0"/>
            </a:endParaRPr>
          </a:p>
        </p:txBody>
      </p:sp>
      <p:sp>
        <p:nvSpPr>
          <p:cNvPr id="540677" name="Rectangle 5"/>
          <p:cNvSpPr>
            <a:spLocks noChangeArrowheads="1"/>
          </p:cNvSpPr>
          <p:nvPr/>
        </p:nvSpPr>
        <p:spPr bwMode="auto">
          <a:xfrm>
            <a:off x="3251577" y="4323848"/>
            <a:ext cx="2486025" cy="400752"/>
          </a:xfrm>
          <a:prstGeom prst="rect">
            <a:avLst/>
          </a:prstGeom>
          <a:noFill/>
          <a:ln w="9525">
            <a:noFill/>
            <a:miter lim="800000"/>
            <a:headEnd/>
            <a:tailEnd/>
          </a:ln>
          <a:effectLst/>
        </p:spPr>
        <p:txBody>
          <a:bodyPr lIns="92075" tIns="46038" rIns="92075" bIns="46038">
            <a:spAutoFit/>
          </a:bodyPr>
          <a:lstStyle/>
          <a:p>
            <a:pPr eaLnBrk="0" hangingPunct="0">
              <a:defRPr/>
            </a:pPr>
            <a:r>
              <a:rPr lang="en-US" altLang="en-US" sz="2000" dirty="0">
                <a:solidFill>
                  <a:schemeClr val="tx1"/>
                </a:solidFill>
                <a:latin typeface="Arial" charset="0"/>
                <a:cs typeface="Arial" charset="0"/>
              </a:rPr>
              <a:t>CALIFORNIA</a:t>
            </a:r>
          </a:p>
        </p:txBody>
      </p:sp>
      <p:sp>
        <p:nvSpPr>
          <p:cNvPr id="540678" name="Rectangle 6"/>
          <p:cNvSpPr>
            <a:spLocks noChangeArrowheads="1"/>
          </p:cNvSpPr>
          <p:nvPr/>
        </p:nvSpPr>
        <p:spPr bwMode="auto">
          <a:xfrm>
            <a:off x="1394472" y="5682556"/>
            <a:ext cx="2866169" cy="400752"/>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altLang="en-US" sz="2000" dirty="0" smtClean="0">
                <a:solidFill>
                  <a:schemeClr val="tx1"/>
                </a:solidFill>
                <a:latin typeface="Arial" charset="0"/>
                <a:cs typeface="Arial" charset="0"/>
              </a:rPr>
              <a:t>MCB Camp Pendleton</a:t>
            </a:r>
            <a:endParaRPr lang="en-US" altLang="en-US" sz="2000" dirty="0">
              <a:solidFill>
                <a:schemeClr val="tx1"/>
              </a:solidFill>
              <a:latin typeface="Arial" charset="0"/>
              <a:cs typeface="Arial" charset="0"/>
            </a:endParaRPr>
          </a:p>
        </p:txBody>
      </p:sp>
      <p:sp>
        <p:nvSpPr>
          <p:cNvPr id="540681" name="AutoShape 9"/>
          <p:cNvSpPr>
            <a:spLocks noChangeArrowheads="1"/>
          </p:cNvSpPr>
          <p:nvPr/>
        </p:nvSpPr>
        <p:spPr bwMode="auto">
          <a:xfrm>
            <a:off x="4805835" y="5358647"/>
            <a:ext cx="307479" cy="375958"/>
          </a:xfrm>
          <a:prstGeom prst="star5">
            <a:avLst/>
          </a:prstGeom>
          <a:solidFill>
            <a:srgbClr val="E5405D"/>
          </a:solidFill>
          <a:ln w="25400">
            <a:solidFill>
              <a:schemeClr val="hlink"/>
            </a:solidFill>
            <a:miter lim="800000"/>
            <a:headEnd/>
            <a:tailEnd/>
          </a:ln>
          <a:effectLst>
            <a:outerShdw dist="35921" dir="8100000" algn="ctr" rotWithShape="0">
              <a:schemeClr val="bg2"/>
            </a:outerShdw>
          </a:effectLst>
        </p:spPr>
        <p:txBody>
          <a:bodyPr wrap="none" anchor="ctr"/>
          <a:lstStyle/>
          <a:p>
            <a:pPr algn="ctr">
              <a:spcBef>
                <a:spcPct val="50000"/>
              </a:spcBef>
              <a:defRPr/>
            </a:pPr>
            <a:endParaRPr lang="en-US" dirty="0">
              <a:latin typeface="Arial" charset="0"/>
              <a:cs typeface="Arial" charset="0"/>
            </a:endParaRPr>
          </a:p>
        </p:txBody>
      </p:sp>
      <p:sp>
        <p:nvSpPr>
          <p:cNvPr id="12299" name="Rectangle 13"/>
          <p:cNvSpPr>
            <a:spLocks noChangeArrowheads="1"/>
          </p:cNvSpPr>
          <p:nvPr/>
        </p:nvSpPr>
        <p:spPr bwMode="auto">
          <a:xfrm>
            <a:off x="3215064" y="4699200"/>
            <a:ext cx="1628775" cy="366712"/>
          </a:xfrm>
          <a:prstGeom prst="rect">
            <a:avLst/>
          </a:prstGeom>
          <a:noFill/>
          <a:ln w="9525">
            <a:noFill/>
            <a:miter lim="800000"/>
            <a:headEnd/>
            <a:tailEnd/>
          </a:ln>
        </p:spPr>
        <p:txBody>
          <a:bodyPr lIns="92075" tIns="46038" rIns="92075" bIns="46038">
            <a:spAutoFit/>
          </a:bodyPr>
          <a:lstStyle/>
          <a:p>
            <a:pPr eaLnBrk="0" hangingPunct="0"/>
            <a:r>
              <a:rPr lang="en-US" altLang="en-US" sz="1800" dirty="0">
                <a:solidFill>
                  <a:schemeClr val="tx1"/>
                </a:solidFill>
              </a:rPr>
              <a:t>Los Angeles</a:t>
            </a:r>
          </a:p>
        </p:txBody>
      </p:sp>
      <p:sp>
        <p:nvSpPr>
          <p:cNvPr id="12300" name="Rectangle 14"/>
          <p:cNvSpPr>
            <a:spLocks noChangeArrowheads="1"/>
          </p:cNvSpPr>
          <p:nvPr/>
        </p:nvSpPr>
        <p:spPr bwMode="auto">
          <a:xfrm>
            <a:off x="4498954" y="5855601"/>
            <a:ext cx="1176337" cy="336550"/>
          </a:xfrm>
          <a:prstGeom prst="rect">
            <a:avLst/>
          </a:prstGeom>
          <a:noFill/>
          <a:ln w="9525">
            <a:noFill/>
            <a:miter lim="800000"/>
            <a:headEnd/>
            <a:tailEnd/>
          </a:ln>
        </p:spPr>
        <p:txBody>
          <a:bodyPr wrap="none" lIns="92075" tIns="46038" rIns="92075" bIns="46038">
            <a:spAutoFit/>
          </a:bodyPr>
          <a:lstStyle/>
          <a:p>
            <a:pPr eaLnBrk="0" hangingPunct="0"/>
            <a:r>
              <a:rPr lang="en-US" altLang="en-US" sz="1600" dirty="0">
                <a:solidFill>
                  <a:schemeClr val="tx1"/>
                </a:solidFill>
              </a:rPr>
              <a:t>San Diego</a:t>
            </a:r>
          </a:p>
        </p:txBody>
      </p:sp>
      <p:sp>
        <p:nvSpPr>
          <p:cNvPr id="540691" name="Rectangle 19"/>
          <p:cNvSpPr>
            <a:spLocks noChangeArrowheads="1"/>
          </p:cNvSpPr>
          <p:nvPr/>
        </p:nvSpPr>
        <p:spPr bwMode="auto">
          <a:xfrm>
            <a:off x="6069724" y="5546197"/>
            <a:ext cx="2836862" cy="400752"/>
          </a:xfrm>
          <a:prstGeom prst="rect">
            <a:avLst/>
          </a:prstGeom>
          <a:noFill/>
          <a:ln w="9525">
            <a:noFill/>
            <a:miter lim="800000"/>
            <a:headEnd/>
            <a:tailEnd/>
          </a:ln>
          <a:effectLst/>
        </p:spPr>
        <p:txBody>
          <a:bodyPr lIns="92075" tIns="46038" rIns="92075" bIns="46038">
            <a:spAutoFit/>
          </a:bodyPr>
          <a:lstStyle/>
          <a:p>
            <a:pPr eaLnBrk="0" hangingPunct="0">
              <a:tabLst>
                <a:tab pos="342900" algn="l"/>
              </a:tabLst>
              <a:defRPr/>
            </a:pPr>
            <a:r>
              <a:rPr lang="en-US" altLang="en-US" sz="2000" dirty="0" smtClean="0">
                <a:solidFill>
                  <a:schemeClr val="tx1"/>
                </a:solidFill>
                <a:latin typeface="Arial" charset="0"/>
                <a:cs typeface="Arial" charset="0"/>
              </a:rPr>
              <a:t>MCB 29 </a:t>
            </a:r>
            <a:r>
              <a:rPr lang="en-US" altLang="en-US" sz="2000" dirty="0">
                <a:solidFill>
                  <a:schemeClr val="tx1"/>
                </a:solidFill>
                <a:latin typeface="Arial" charset="0"/>
                <a:cs typeface="Arial" charset="0"/>
              </a:rPr>
              <a:t>Palms </a:t>
            </a:r>
          </a:p>
        </p:txBody>
      </p:sp>
      <p:sp>
        <p:nvSpPr>
          <p:cNvPr id="540700" name="AutoShape 28"/>
          <p:cNvSpPr>
            <a:spLocks noChangeArrowheads="1"/>
          </p:cNvSpPr>
          <p:nvPr/>
        </p:nvSpPr>
        <p:spPr bwMode="auto">
          <a:xfrm>
            <a:off x="5223794" y="5131845"/>
            <a:ext cx="298450" cy="298450"/>
          </a:xfrm>
          <a:prstGeom prst="star5">
            <a:avLst/>
          </a:prstGeom>
          <a:solidFill>
            <a:srgbClr val="E5405D"/>
          </a:solidFill>
          <a:ln w="25400">
            <a:solidFill>
              <a:schemeClr val="hlink"/>
            </a:solidFill>
            <a:miter lim="800000"/>
            <a:headEnd/>
            <a:tailEnd/>
          </a:ln>
          <a:effectLst>
            <a:outerShdw dist="35921" dir="8100000" algn="ctr" rotWithShape="0">
              <a:schemeClr val="bg2"/>
            </a:outerShdw>
          </a:effectLst>
        </p:spPr>
        <p:txBody>
          <a:bodyPr wrap="none" anchor="ctr"/>
          <a:lstStyle/>
          <a:p>
            <a:pPr algn="ctr">
              <a:spcBef>
                <a:spcPct val="50000"/>
              </a:spcBef>
              <a:defRPr/>
            </a:pPr>
            <a:endParaRPr lang="en-US" dirty="0">
              <a:latin typeface="Arial" charset="0"/>
              <a:cs typeface="Arial" charset="0"/>
            </a:endParaRPr>
          </a:p>
        </p:txBody>
      </p:sp>
      <p:sp>
        <p:nvSpPr>
          <p:cNvPr id="2" name="TextBox 1"/>
          <p:cNvSpPr txBox="1"/>
          <p:nvPr/>
        </p:nvSpPr>
        <p:spPr>
          <a:xfrm>
            <a:off x="719973" y="3996415"/>
            <a:ext cx="2236510" cy="400110"/>
          </a:xfrm>
          <a:prstGeom prst="rect">
            <a:avLst/>
          </a:prstGeom>
          <a:noFill/>
        </p:spPr>
        <p:txBody>
          <a:bodyPr wrap="none" rtlCol="0">
            <a:spAutoFit/>
          </a:bodyPr>
          <a:lstStyle/>
          <a:p>
            <a:r>
              <a:rPr lang="en-US" sz="2000" dirty="0" smtClean="0">
                <a:solidFill>
                  <a:schemeClr val="tx1"/>
                </a:solidFill>
                <a:latin typeface="+mj-lt"/>
              </a:rPr>
              <a:t>MWTC Bridgeport</a:t>
            </a:r>
            <a:endParaRPr lang="en-US" sz="2000" dirty="0">
              <a:solidFill>
                <a:schemeClr val="tx1"/>
              </a:solidFill>
              <a:latin typeface="+mj-lt"/>
            </a:endParaRPr>
          </a:p>
        </p:txBody>
      </p:sp>
      <p:sp>
        <p:nvSpPr>
          <p:cNvPr id="30" name="AutoShape 8"/>
          <p:cNvSpPr>
            <a:spLocks noChangeArrowheads="1"/>
          </p:cNvSpPr>
          <p:nvPr/>
        </p:nvSpPr>
        <p:spPr bwMode="auto">
          <a:xfrm>
            <a:off x="3251577" y="3982536"/>
            <a:ext cx="298450" cy="298450"/>
          </a:xfrm>
          <a:prstGeom prst="star5">
            <a:avLst/>
          </a:prstGeom>
          <a:solidFill>
            <a:srgbClr val="E5405D"/>
          </a:solidFill>
          <a:ln w="25400">
            <a:solidFill>
              <a:schemeClr val="hlink"/>
            </a:solidFill>
            <a:miter lim="800000"/>
            <a:headEnd/>
            <a:tailEnd/>
          </a:ln>
          <a:effectLst>
            <a:outerShdw dist="35921" dir="8100000" algn="ctr" rotWithShape="0">
              <a:schemeClr val="bg2"/>
            </a:outerShdw>
          </a:effectLst>
        </p:spPr>
        <p:txBody>
          <a:bodyPr wrap="none" anchor="ctr"/>
          <a:lstStyle/>
          <a:p>
            <a:pPr algn="ctr">
              <a:spcBef>
                <a:spcPct val="50000"/>
              </a:spcBef>
              <a:defRPr/>
            </a:pPr>
            <a:endParaRPr lang="en-US" dirty="0">
              <a:latin typeface="Arial" charset="0"/>
              <a:cs typeface="Arial" charset="0"/>
            </a:endParaRPr>
          </a:p>
        </p:txBody>
      </p:sp>
      <p:sp>
        <p:nvSpPr>
          <p:cNvPr id="3" name="TextBox 2"/>
          <p:cNvSpPr txBox="1"/>
          <p:nvPr/>
        </p:nvSpPr>
        <p:spPr>
          <a:xfrm>
            <a:off x="5643850" y="4889990"/>
            <a:ext cx="1752403" cy="400110"/>
          </a:xfrm>
          <a:prstGeom prst="rect">
            <a:avLst/>
          </a:prstGeom>
          <a:noFill/>
        </p:spPr>
        <p:txBody>
          <a:bodyPr wrap="none" rtlCol="0">
            <a:spAutoFit/>
          </a:bodyPr>
          <a:lstStyle/>
          <a:p>
            <a:r>
              <a:rPr lang="en-US" sz="2000" dirty="0" smtClean="0">
                <a:solidFill>
                  <a:schemeClr val="tx1"/>
                </a:solidFill>
                <a:latin typeface="+mj-lt"/>
              </a:rPr>
              <a:t>MCB Barstow</a:t>
            </a:r>
            <a:endParaRPr lang="en-US" sz="2000" dirty="0">
              <a:solidFill>
                <a:schemeClr val="tx1"/>
              </a:solidFill>
              <a:latin typeface="+mj-lt"/>
            </a:endParaRPr>
          </a:p>
        </p:txBody>
      </p:sp>
      <p:sp>
        <p:nvSpPr>
          <p:cNvPr id="23" name="AutoShape 28"/>
          <p:cNvSpPr>
            <a:spLocks noChangeArrowheads="1"/>
          </p:cNvSpPr>
          <p:nvPr/>
        </p:nvSpPr>
        <p:spPr bwMode="auto">
          <a:xfrm>
            <a:off x="4318366" y="5597348"/>
            <a:ext cx="298450" cy="298450"/>
          </a:xfrm>
          <a:prstGeom prst="star5">
            <a:avLst/>
          </a:prstGeom>
          <a:solidFill>
            <a:srgbClr val="E5405D"/>
          </a:solidFill>
          <a:ln w="25400">
            <a:solidFill>
              <a:schemeClr val="hlink"/>
            </a:solidFill>
            <a:miter lim="800000"/>
            <a:headEnd/>
            <a:tailEnd/>
          </a:ln>
          <a:effectLst>
            <a:outerShdw dist="35921" dir="8100000" algn="ctr" rotWithShape="0">
              <a:schemeClr val="bg2"/>
            </a:outerShdw>
          </a:effectLst>
        </p:spPr>
        <p:txBody>
          <a:bodyPr wrap="none" anchor="ctr"/>
          <a:lstStyle/>
          <a:p>
            <a:pPr algn="ctr">
              <a:spcBef>
                <a:spcPct val="50000"/>
              </a:spcBef>
              <a:defRPr/>
            </a:pPr>
            <a:endParaRPr lang="en-US" dirty="0">
              <a:latin typeface="Arial" charset="0"/>
              <a:cs typeface="Arial" charset="0"/>
            </a:endParaRPr>
          </a:p>
        </p:txBody>
      </p:sp>
      <p:sp>
        <p:nvSpPr>
          <p:cNvPr id="8" name="TextBox 7"/>
          <p:cNvSpPr txBox="1"/>
          <p:nvPr/>
        </p:nvSpPr>
        <p:spPr>
          <a:xfrm>
            <a:off x="2698153" y="582188"/>
            <a:ext cx="3738524" cy="461665"/>
          </a:xfrm>
          <a:prstGeom prst="rect">
            <a:avLst/>
          </a:prstGeom>
          <a:noFill/>
        </p:spPr>
        <p:txBody>
          <a:bodyPr wrap="none" rtlCol="0">
            <a:spAutoFit/>
          </a:bodyPr>
          <a:lstStyle/>
          <a:p>
            <a:r>
              <a:rPr lang="en-US" b="1" dirty="0" smtClean="0">
                <a:latin typeface="+mj-lt"/>
              </a:rPr>
              <a:t>Camp Pendleton Region</a:t>
            </a:r>
            <a:endParaRPr lang="en-US" b="1" dirty="0">
              <a:latin typeface="+mj-lt"/>
            </a:endParaRPr>
          </a:p>
        </p:txBody>
      </p:sp>
    </p:spTree>
    <p:extLst>
      <p:ext uri="{BB962C8B-B14F-4D97-AF65-F5344CB8AC3E}">
        <p14:creationId xmlns:p14="http://schemas.microsoft.com/office/powerpoint/2010/main" val="7615877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84" y="288642"/>
            <a:ext cx="7083425" cy="806450"/>
          </a:xfrm>
        </p:spPr>
        <p:txBody>
          <a:bodyPr/>
          <a:lstStyle/>
          <a:p>
            <a:pPr algn="ctr"/>
            <a:r>
              <a:rPr lang="en-US" sz="2400" b="1" dirty="0" smtClean="0"/>
              <a:t>Camp Pendleton Region Staffing</a:t>
            </a:r>
            <a:endParaRPr lang="en-US" sz="2400" b="1" dirty="0"/>
          </a:p>
        </p:txBody>
      </p:sp>
      <p:sp>
        <p:nvSpPr>
          <p:cNvPr id="3" name="Content Placeholder 2"/>
          <p:cNvSpPr>
            <a:spLocks noGrp="1"/>
          </p:cNvSpPr>
          <p:nvPr>
            <p:ph idx="1"/>
          </p:nvPr>
        </p:nvSpPr>
        <p:spPr>
          <a:xfrm>
            <a:off x="653396" y="1574894"/>
            <a:ext cx="7772400" cy="4835525"/>
          </a:xfrm>
        </p:spPr>
        <p:txBody>
          <a:bodyPr/>
          <a:lstStyle/>
          <a:p>
            <a:pPr>
              <a:spcBef>
                <a:spcPts val="0"/>
              </a:spcBef>
            </a:pPr>
            <a:r>
              <a:rPr lang="en-US" sz="1400" dirty="0" smtClean="0"/>
              <a:t>Government</a:t>
            </a:r>
          </a:p>
          <a:p>
            <a:pPr lvl="1">
              <a:spcBef>
                <a:spcPts val="0"/>
              </a:spcBef>
            </a:pPr>
            <a:r>
              <a:rPr lang="en-US" sz="1400" dirty="0" smtClean="0"/>
              <a:t>GS-14 Regional Director 		Mr. Chet Jolley (Col USMC Ret)</a:t>
            </a:r>
          </a:p>
          <a:p>
            <a:pPr lvl="1">
              <a:spcBef>
                <a:spcPts val="0"/>
              </a:spcBef>
            </a:pPr>
            <a:r>
              <a:rPr lang="en-US" sz="1400" dirty="0" smtClean="0"/>
              <a:t>Blended Seminar Chief Instructor 	</a:t>
            </a:r>
            <a:r>
              <a:rPr lang="en-US" sz="1400" dirty="0" smtClean="0"/>
              <a:t>LtCol </a:t>
            </a:r>
            <a:r>
              <a:rPr lang="en-US" sz="1400" dirty="0" smtClean="0"/>
              <a:t>Eddie </a:t>
            </a:r>
            <a:r>
              <a:rPr lang="en-US" sz="1400" dirty="0" err="1" smtClean="0"/>
              <a:t>Utuk</a:t>
            </a:r>
            <a:endParaRPr lang="en-US" sz="1400" dirty="0" smtClean="0"/>
          </a:p>
          <a:p>
            <a:pPr lvl="1">
              <a:spcBef>
                <a:spcPts val="0"/>
              </a:spcBef>
            </a:pPr>
            <a:r>
              <a:rPr lang="en-US" sz="1400" dirty="0" smtClean="0"/>
              <a:t>Blended Seminar Instructor 		TBD</a:t>
            </a:r>
          </a:p>
          <a:p>
            <a:pPr marL="228600" lvl="1" indent="0">
              <a:spcBef>
                <a:spcPts val="0"/>
              </a:spcBef>
              <a:buNone/>
            </a:pPr>
            <a:endParaRPr lang="en-US" sz="1400" dirty="0"/>
          </a:p>
          <a:p>
            <a:pPr>
              <a:spcBef>
                <a:spcPts val="0"/>
              </a:spcBef>
            </a:pPr>
            <a:r>
              <a:rPr lang="en-US" sz="1400" dirty="0" smtClean="0"/>
              <a:t>Davis Defense Group – Distance Education Program</a:t>
            </a:r>
          </a:p>
          <a:p>
            <a:pPr lvl="1">
              <a:spcBef>
                <a:spcPts val="0"/>
              </a:spcBef>
            </a:pPr>
            <a:r>
              <a:rPr lang="en-US" sz="1400" dirty="0" smtClean="0"/>
              <a:t>Command &amp; Staff 		Mr. Jack Hall (Col USMC Ret)</a:t>
            </a:r>
          </a:p>
          <a:p>
            <a:pPr lvl="1">
              <a:spcBef>
                <a:spcPts val="0"/>
              </a:spcBef>
            </a:pPr>
            <a:r>
              <a:rPr lang="en-US" sz="1400" dirty="0" smtClean="0"/>
              <a:t>Expeditionary Warfare School 	Mr. Jim </a:t>
            </a:r>
            <a:r>
              <a:rPr lang="en-US" sz="1400" dirty="0" err="1" smtClean="0"/>
              <a:t>Woulfe</a:t>
            </a:r>
            <a:r>
              <a:rPr lang="en-US" sz="1400" dirty="0" smtClean="0"/>
              <a:t> (LtCol USMC Ret)</a:t>
            </a:r>
          </a:p>
          <a:p>
            <a:pPr lvl="1">
              <a:spcBef>
                <a:spcPts val="0"/>
              </a:spcBef>
            </a:pPr>
            <a:r>
              <a:rPr lang="en-US" sz="1400" dirty="0" smtClean="0"/>
              <a:t>Enlisted Seminar Program 		Mr. Harrison Tanksley (SGTMAJ USMC Ret)</a:t>
            </a:r>
          </a:p>
          <a:p>
            <a:pPr lvl="1">
              <a:spcBef>
                <a:spcPts val="0"/>
              </a:spcBef>
            </a:pPr>
            <a:r>
              <a:rPr lang="en-US" sz="1400" dirty="0" smtClean="0"/>
              <a:t>Enlisted Seminar Program 		Mr. Rob Hightower (SGTMAJ USMC Ret)</a:t>
            </a:r>
          </a:p>
          <a:p>
            <a:pPr lvl="1">
              <a:spcBef>
                <a:spcPts val="0"/>
              </a:spcBef>
            </a:pPr>
            <a:r>
              <a:rPr lang="en-US" sz="1400" dirty="0" smtClean="0"/>
              <a:t>Administration Assistant 		Ms. Kerrie Parsons</a:t>
            </a:r>
          </a:p>
          <a:p>
            <a:pPr lvl="1">
              <a:spcBef>
                <a:spcPts val="0"/>
              </a:spcBef>
            </a:pPr>
            <a:r>
              <a:rPr lang="en-US" sz="1400" dirty="0" smtClean="0"/>
              <a:t>Administration Assistant 		Ms. Monica Castillo</a:t>
            </a:r>
          </a:p>
          <a:p>
            <a:pPr marL="228600" lvl="1" indent="0">
              <a:spcBef>
                <a:spcPts val="0"/>
              </a:spcBef>
              <a:buNone/>
            </a:pPr>
            <a:endParaRPr lang="en-US" sz="1400" dirty="0"/>
          </a:p>
          <a:p>
            <a:pPr>
              <a:spcBef>
                <a:spcPts val="0"/>
              </a:spcBef>
            </a:pPr>
            <a:r>
              <a:rPr lang="en-US" sz="1400" dirty="0" smtClean="0"/>
              <a:t>Davis Defense Group – Blended Seminar Program</a:t>
            </a:r>
          </a:p>
          <a:p>
            <a:pPr lvl="1">
              <a:spcBef>
                <a:spcPts val="0"/>
              </a:spcBef>
            </a:pPr>
            <a:r>
              <a:rPr lang="en-US" sz="1400" dirty="0"/>
              <a:t>Command and Staff </a:t>
            </a:r>
            <a:r>
              <a:rPr lang="en-US" sz="1400" dirty="0" smtClean="0"/>
              <a:t>Instructor </a:t>
            </a:r>
            <a:r>
              <a:rPr lang="en-US" sz="1400" dirty="0"/>
              <a:t>	Mr. Hank </a:t>
            </a:r>
            <a:r>
              <a:rPr lang="en-US" sz="1400" dirty="0" err="1"/>
              <a:t>Donigan</a:t>
            </a:r>
            <a:r>
              <a:rPr lang="en-US" sz="1400" dirty="0"/>
              <a:t> (</a:t>
            </a:r>
            <a:r>
              <a:rPr lang="en-US" sz="1400" dirty="0" smtClean="0"/>
              <a:t>Col </a:t>
            </a:r>
            <a:r>
              <a:rPr lang="en-US" sz="1400" dirty="0"/>
              <a:t>USMC Ret)</a:t>
            </a:r>
          </a:p>
          <a:p>
            <a:pPr lvl="1">
              <a:spcBef>
                <a:spcPts val="0"/>
              </a:spcBef>
            </a:pPr>
            <a:r>
              <a:rPr lang="en-US" sz="1400" dirty="0"/>
              <a:t>Command and Staff </a:t>
            </a:r>
            <a:r>
              <a:rPr lang="en-US" sz="1400" dirty="0" smtClean="0"/>
              <a:t>Instructor </a:t>
            </a:r>
            <a:r>
              <a:rPr lang="en-US" sz="1400" dirty="0"/>
              <a:t>	Mr. Mark Desens (</a:t>
            </a:r>
            <a:r>
              <a:rPr lang="en-US" sz="1400" dirty="0" smtClean="0"/>
              <a:t>Col </a:t>
            </a:r>
            <a:r>
              <a:rPr lang="en-US" sz="1400" dirty="0"/>
              <a:t>USMC Ret)</a:t>
            </a:r>
          </a:p>
          <a:p>
            <a:pPr lvl="1">
              <a:spcBef>
                <a:spcPts val="0"/>
              </a:spcBef>
            </a:pPr>
            <a:r>
              <a:rPr lang="en-US" sz="1400" dirty="0" smtClean="0"/>
              <a:t>Expeditionary Warfare Instructor	Mr. Willie Buhl (Col USMC Ret)</a:t>
            </a:r>
          </a:p>
          <a:p>
            <a:pPr lvl="1">
              <a:spcBef>
                <a:spcPts val="0"/>
              </a:spcBef>
            </a:pPr>
            <a:r>
              <a:rPr lang="en-US" sz="1400" dirty="0" smtClean="0"/>
              <a:t>Expeditionary Warfare Instructor	Mr. </a:t>
            </a:r>
            <a:r>
              <a:rPr lang="en-US" sz="1400" dirty="0" err="1" smtClean="0"/>
              <a:t>Stefen</a:t>
            </a:r>
            <a:r>
              <a:rPr lang="en-US" sz="1400" dirty="0" smtClean="0"/>
              <a:t> Bien (Col USMC Ret)</a:t>
            </a:r>
          </a:p>
          <a:p>
            <a:pPr lvl="1">
              <a:spcBef>
                <a:spcPts val="0"/>
              </a:spcBef>
            </a:pPr>
            <a:r>
              <a:rPr lang="en-US" sz="1400" dirty="0" smtClean="0"/>
              <a:t>Expeditionary Warfare Instructor 	Mr. Will </a:t>
            </a:r>
            <a:r>
              <a:rPr lang="en-US" sz="1400" dirty="0" err="1" smtClean="0"/>
              <a:t>Kronister</a:t>
            </a:r>
            <a:r>
              <a:rPr lang="en-US" sz="1400" dirty="0" smtClean="0"/>
              <a:t> (LtCol USMC Ret)</a:t>
            </a:r>
          </a:p>
          <a:p>
            <a:pPr lvl="1">
              <a:spcBef>
                <a:spcPts val="0"/>
              </a:spcBef>
            </a:pPr>
            <a:r>
              <a:rPr lang="en-US" sz="1400" dirty="0" smtClean="0"/>
              <a:t>Course Director		</a:t>
            </a:r>
            <a:r>
              <a:rPr lang="en-US" sz="1400" dirty="0" smtClean="0"/>
              <a:t>Mr</a:t>
            </a:r>
            <a:r>
              <a:rPr lang="en-US" sz="1400" dirty="0" smtClean="0"/>
              <a:t>. Tye Wallace (Col USMC Ret)</a:t>
            </a:r>
          </a:p>
          <a:p>
            <a:pPr lvl="1"/>
            <a:endParaRPr lang="en-US" sz="1600" dirty="0"/>
          </a:p>
        </p:txBody>
      </p:sp>
    </p:spTree>
    <p:extLst>
      <p:ext uri="{BB962C8B-B14F-4D97-AF65-F5344CB8AC3E}">
        <p14:creationId xmlns:p14="http://schemas.microsoft.com/office/powerpoint/2010/main" val="279922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70386" y="188259"/>
            <a:ext cx="6638925" cy="806450"/>
          </a:xfrm>
        </p:spPr>
        <p:txBody>
          <a:bodyPr anchor="t"/>
          <a:lstStyle/>
          <a:p>
            <a:pPr algn="ctr"/>
            <a:r>
              <a:rPr lang="en-US" altLang="en-US" b="1" dirty="0"/>
              <a:t>Marine Corps University</a:t>
            </a:r>
            <a:r>
              <a:rPr lang="en-US" altLang="en-US" sz="4000" b="1" dirty="0"/>
              <a:t/>
            </a:r>
            <a:br>
              <a:rPr lang="en-US" altLang="en-US" sz="4000" b="1" dirty="0"/>
            </a:br>
            <a:r>
              <a:rPr lang="en-US" altLang="en-US" sz="2000" dirty="0"/>
              <a:t>College of Distance Education and Training</a:t>
            </a:r>
          </a:p>
        </p:txBody>
      </p:sp>
      <p:sp>
        <p:nvSpPr>
          <p:cNvPr id="4" name="TextBox 3"/>
          <p:cNvSpPr txBox="1"/>
          <p:nvPr/>
        </p:nvSpPr>
        <p:spPr>
          <a:xfrm>
            <a:off x="232162" y="1291800"/>
            <a:ext cx="8715375" cy="5186035"/>
          </a:xfrm>
          <a:prstGeom prst="rect">
            <a:avLst/>
          </a:prstGeom>
          <a:noFill/>
        </p:spPr>
        <p:txBody>
          <a:bodyPr>
            <a:spAutoFit/>
          </a:bodyPr>
          <a:lstStyle/>
          <a:p>
            <a:pPr algn="ctr">
              <a:spcAft>
                <a:spcPts val="600"/>
              </a:spcAft>
              <a:defRPr/>
            </a:pPr>
            <a:r>
              <a:rPr lang="en-US" sz="2000" b="1" i="1" u="sng" dirty="0">
                <a:latin typeface="Arial" panose="020B0604020202020204" pitchFamily="34" charset="0"/>
                <a:cs typeface="Arial" panose="020B0604020202020204" pitchFamily="34" charset="0"/>
              </a:rPr>
              <a:t>Officers</a:t>
            </a:r>
            <a:endParaRPr lang="en-US" sz="2000" dirty="0">
              <a:latin typeface="Arial" panose="020B0604020202020204" pitchFamily="34" charset="0"/>
              <a:cs typeface="Arial" panose="020B0604020202020204" pitchFamily="34" charset="0"/>
            </a:endParaRPr>
          </a:p>
          <a:p>
            <a:pPr marL="401638" indent="223838">
              <a:spcAft>
                <a:spcPts val="600"/>
              </a:spcAft>
              <a:defRPr/>
            </a:pPr>
            <a:r>
              <a:rPr lang="en-US" sz="1800" b="1" dirty="0">
                <a:latin typeface="Arial" panose="020B0604020202020204" pitchFamily="34" charset="0"/>
                <a:cs typeface="Arial" panose="020B0604020202020204" pitchFamily="34" charset="0"/>
              </a:rPr>
              <a:t>Expeditionary Warfare School</a:t>
            </a:r>
            <a:r>
              <a:rPr lang="en-US" sz="1800" dirty="0">
                <a:latin typeface="Arial" panose="020B0604020202020204" pitchFamily="34" charset="0"/>
                <a:cs typeface="Arial" panose="020B0604020202020204" pitchFamily="34" charset="0"/>
              </a:rPr>
              <a:t> (grade O2/O3)</a:t>
            </a:r>
          </a:p>
          <a:p>
            <a:pPr marL="401638" indent="223838">
              <a:spcAft>
                <a:spcPts val="600"/>
              </a:spcAft>
              <a:defRPr/>
            </a:pPr>
            <a:r>
              <a:rPr lang="en-US" sz="1500" dirty="0">
                <a:latin typeface="Arial" panose="020B0604020202020204" pitchFamily="34" charset="0"/>
                <a:cs typeface="Arial" panose="020B0604020202020204" pitchFamily="34" charset="0"/>
              </a:rPr>
              <a:t>Distance Education Program (2 year program - weekly seminar or </a:t>
            </a:r>
            <a:r>
              <a:rPr lang="en-US" sz="1500" dirty="0" smtClean="0">
                <a:latin typeface="Arial" panose="020B0604020202020204" pitchFamily="34" charset="0"/>
                <a:cs typeface="Arial" panose="020B0604020202020204" pitchFamily="34" charset="0"/>
              </a:rPr>
              <a:t>online)</a:t>
            </a:r>
            <a:endParaRPr lang="en-US" sz="1500" dirty="0">
              <a:latin typeface="Arial" panose="020B0604020202020204" pitchFamily="34" charset="0"/>
              <a:cs typeface="Arial" panose="020B0604020202020204" pitchFamily="34" charset="0"/>
            </a:endParaRPr>
          </a:p>
          <a:p>
            <a:pPr marL="858838" lvl="3" indent="223838">
              <a:spcAft>
                <a:spcPts val="6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Enrollment starts in July and January for the two semesters; open to SNCOs w/waiver</a:t>
            </a:r>
          </a:p>
          <a:p>
            <a:pPr marL="401638" indent="223838">
              <a:spcAft>
                <a:spcPts val="600"/>
              </a:spcAft>
              <a:defRPr/>
            </a:pPr>
            <a:r>
              <a:rPr lang="en-US" sz="1500" dirty="0">
                <a:latin typeface="Arial" panose="020B0604020202020204" pitchFamily="34" charset="0"/>
                <a:cs typeface="Arial" panose="020B0604020202020204" pitchFamily="34" charset="0"/>
              </a:rPr>
              <a:t>Blended Seminar Program (4 weeks resident, 12 weeks online, 6 weeks resident)</a:t>
            </a:r>
          </a:p>
          <a:p>
            <a:pPr marL="858838" lvl="3" indent="223838">
              <a:spcAft>
                <a:spcPts val="6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Two courses a year starting July and January; Review MARADMIN for eligibility</a:t>
            </a:r>
          </a:p>
          <a:p>
            <a:pPr marL="401638" lvl="1" indent="223838">
              <a:spcAft>
                <a:spcPts val="600"/>
              </a:spcAft>
              <a:buFont typeface="Arial" panose="020B0604020202020204" pitchFamily="34" charset="0"/>
              <a:buChar char="•"/>
              <a:defRPr/>
            </a:pPr>
            <a:endParaRPr lang="en-US" sz="400" b="1" dirty="0">
              <a:latin typeface="Arial" panose="020B0604020202020204" pitchFamily="34" charset="0"/>
              <a:cs typeface="Arial" panose="020B0604020202020204" pitchFamily="34" charset="0"/>
            </a:endParaRPr>
          </a:p>
          <a:p>
            <a:pPr marL="401638" indent="223838">
              <a:spcAft>
                <a:spcPts val="600"/>
              </a:spcAft>
              <a:defRPr/>
            </a:pPr>
            <a:r>
              <a:rPr lang="en-US" sz="1800" b="1" dirty="0">
                <a:latin typeface="Arial" panose="020B0604020202020204" pitchFamily="34" charset="0"/>
                <a:cs typeface="Arial" panose="020B0604020202020204" pitchFamily="34" charset="0"/>
              </a:rPr>
              <a:t>Command &amp; Staff College</a:t>
            </a:r>
            <a:r>
              <a:rPr lang="en-US" sz="1800" dirty="0">
                <a:latin typeface="Arial" panose="020B0604020202020204" pitchFamily="34" charset="0"/>
                <a:cs typeface="Arial" panose="020B0604020202020204" pitchFamily="34" charset="0"/>
              </a:rPr>
              <a:t> (grade O3/O4)</a:t>
            </a:r>
          </a:p>
          <a:p>
            <a:pPr marL="401638" indent="223838">
              <a:spcAft>
                <a:spcPts val="600"/>
              </a:spcAft>
              <a:defRPr/>
            </a:pPr>
            <a:r>
              <a:rPr lang="en-US" sz="1500" dirty="0">
                <a:latin typeface="Arial" panose="020B0604020202020204" pitchFamily="34" charset="0"/>
                <a:cs typeface="Arial" panose="020B0604020202020204" pitchFamily="34" charset="0"/>
              </a:rPr>
              <a:t>Distance Education Program (2 year program - weekly seminar or </a:t>
            </a:r>
            <a:r>
              <a:rPr lang="en-US" sz="1500" dirty="0" smtClean="0">
                <a:latin typeface="Arial" panose="020B0604020202020204" pitchFamily="34" charset="0"/>
                <a:cs typeface="Arial" panose="020B0604020202020204" pitchFamily="34" charset="0"/>
              </a:rPr>
              <a:t>online)</a:t>
            </a:r>
            <a:endParaRPr lang="en-US" sz="1500" dirty="0">
              <a:latin typeface="Arial" panose="020B0604020202020204" pitchFamily="34" charset="0"/>
              <a:cs typeface="Arial" panose="020B0604020202020204" pitchFamily="34" charset="0"/>
            </a:endParaRPr>
          </a:p>
          <a:p>
            <a:pPr marL="858838" lvl="3" indent="223838">
              <a:spcAft>
                <a:spcPts val="6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Enrollment starts </a:t>
            </a:r>
            <a:r>
              <a:rPr lang="en-US" sz="1200" dirty="0" smtClean="0">
                <a:latin typeface="Arial" panose="020B0604020202020204" pitchFamily="34" charset="0"/>
                <a:cs typeface="Arial" panose="020B0604020202020204" pitchFamily="34" charset="0"/>
              </a:rPr>
              <a:t>June for year one and year two</a:t>
            </a:r>
            <a:endParaRPr lang="en-US" sz="1200" dirty="0">
              <a:latin typeface="Arial" panose="020B0604020202020204" pitchFamily="34" charset="0"/>
              <a:cs typeface="Arial" panose="020B0604020202020204" pitchFamily="34" charset="0"/>
            </a:endParaRPr>
          </a:p>
          <a:p>
            <a:pPr marL="401638" indent="223838">
              <a:spcAft>
                <a:spcPts val="600"/>
              </a:spcAft>
              <a:defRPr/>
            </a:pPr>
            <a:r>
              <a:rPr lang="en-US" sz="1500" dirty="0">
                <a:latin typeface="Arial" panose="020B0604020202020204" pitchFamily="34" charset="0"/>
                <a:cs typeface="Arial" panose="020B0604020202020204" pitchFamily="34" charset="0"/>
              </a:rPr>
              <a:t>Blended Seminar Program (4 weeks resident, 28 weeks online, 6 weeks resident)</a:t>
            </a:r>
          </a:p>
          <a:p>
            <a:pPr marL="858838" lvl="3" indent="223838">
              <a:spcAft>
                <a:spcPts val="120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Two </a:t>
            </a:r>
            <a:r>
              <a:rPr lang="en-US" sz="1200" dirty="0" smtClean="0">
                <a:latin typeface="Arial" panose="020B0604020202020204" pitchFamily="34" charset="0"/>
                <a:cs typeface="Arial" panose="020B0604020202020204" pitchFamily="34" charset="0"/>
              </a:rPr>
              <a:t>courses </a:t>
            </a:r>
            <a:r>
              <a:rPr lang="en-US" sz="1200" dirty="0">
                <a:latin typeface="Arial" panose="020B0604020202020204" pitchFamily="34" charset="0"/>
                <a:cs typeface="Arial" panose="020B0604020202020204" pitchFamily="34" charset="0"/>
              </a:rPr>
              <a:t>a year starting </a:t>
            </a:r>
            <a:r>
              <a:rPr lang="en-US" sz="1200" dirty="0" smtClean="0">
                <a:latin typeface="Arial" panose="020B0604020202020204" pitchFamily="34" charset="0"/>
                <a:cs typeface="Arial" panose="020B0604020202020204" pitchFamily="34" charset="0"/>
              </a:rPr>
              <a:t>July </a:t>
            </a:r>
            <a:r>
              <a:rPr lang="en-US" sz="1200" dirty="0">
                <a:latin typeface="Arial" panose="020B0604020202020204" pitchFamily="34" charset="0"/>
                <a:cs typeface="Arial" panose="020B0604020202020204" pitchFamily="34" charset="0"/>
              </a:rPr>
              <a:t>and </a:t>
            </a:r>
            <a:r>
              <a:rPr lang="en-US" sz="1200" dirty="0" smtClean="0">
                <a:latin typeface="Arial" panose="020B0604020202020204" pitchFamily="34" charset="0"/>
                <a:cs typeface="Arial" panose="020B0604020202020204" pitchFamily="34" charset="0"/>
              </a:rPr>
              <a:t>January; </a:t>
            </a:r>
            <a:r>
              <a:rPr lang="en-US" sz="1200" dirty="0">
                <a:latin typeface="Arial" panose="020B0604020202020204" pitchFamily="34" charset="0"/>
                <a:cs typeface="Arial" panose="020B0604020202020204" pitchFamily="34" charset="0"/>
              </a:rPr>
              <a:t>Review MARADMIN for </a:t>
            </a:r>
            <a:r>
              <a:rPr lang="en-US" sz="1200" dirty="0" smtClean="0">
                <a:latin typeface="Arial" panose="020B0604020202020204" pitchFamily="34" charset="0"/>
                <a:cs typeface="Arial" panose="020B0604020202020204" pitchFamily="34" charset="0"/>
              </a:rPr>
              <a:t>eligibility</a:t>
            </a:r>
          </a:p>
          <a:p>
            <a:pPr marL="0" lvl="3" algn="ctr">
              <a:spcAft>
                <a:spcPts val="600"/>
              </a:spcAft>
              <a:defRPr/>
            </a:pPr>
            <a:r>
              <a:rPr lang="en-US" sz="2000" b="1" i="1" u="sng" dirty="0" smtClean="0">
                <a:latin typeface="Arial" panose="020B0604020202020204" pitchFamily="34" charset="0"/>
                <a:cs typeface="Arial" panose="020B0604020202020204" pitchFamily="34" charset="0"/>
              </a:rPr>
              <a:t>Enlisted</a:t>
            </a:r>
            <a:endParaRPr lang="en-US" sz="2000" b="1" i="1" u="sng" dirty="0">
              <a:latin typeface="Arial" panose="020B0604020202020204" pitchFamily="34" charset="0"/>
              <a:cs typeface="Arial" panose="020B0604020202020204" pitchFamily="34" charset="0"/>
            </a:endParaRPr>
          </a:p>
          <a:p>
            <a:pPr marL="401638" indent="223838">
              <a:spcAft>
                <a:spcPts val="600"/>
              </a:spcAft>
              <a:tabLst>
                <a:tab pos="3830638" algn="l"/>
              </a:tabLst>
              <a:defRPr/>
            </a:pPr>
            <a:r>
              <a:rPr lang="en-US" sz="1800" b="1" dirty="0" smtClean="0">
                <a:latin typeface="Arial" panose="020B0604020202020204" pitchFamily="34" charset="0"/>
                <a:cs typeface="Arial" panose="020B0604020202020204" pitchFamily="34" charset="0"/>
              </a:rPr>
              <a:t>Three </a:t>
            </a:r>
            <a:r>
              <a:rPr lang="en-US" sz="1800" b="1" dirty="0">
                <a:latin typeface="Arial" panose="020B0604020202020204" pitchFamily="34" charset="0"/>
                <a:cs typeface="Arial" panose="020B0604020202020204" pitchFamily="34" charset="0"/>
              </a:rPr>
              <a:t>cycles a year – starting </a:t>
            </a:r>
            <a:r>
              <a:rPr lang="en-US" sz="1800" b="1" dirty="0" smtClean="0">
                <a:latin typeface="Arial" panose="020B0604020202020204" pitchFamily="34" charset="0"/>
                <a:cs typeface="Arial" panose="020B0604020202020204" pitchFamily="34" charset="0"/>
              </a:rPr>
              <a:t>July, November, March</a:t>
            </a:r>
            <a:endParaRPr lang="en-US" sz="1800" b="1" dirty="0">
              <a:latin typeface="Arial" panose="020B0604020202020204" pitchFamily="34" charset="0"/>
              <a:cs typeface="Arial" panose="020B0604020202020204" pitchFamily="34" charset="0"/>
            </a:endParaRPr>
          </a:p>
          <a:p>
            <a:pPr marL="401638" indent="223838">
              <a:spcAft>
                <a:spcPts val="600"/>
              </a:spcAft>
              <a:tabLst>
                <a:tab pos="3830638" algn="l"/>
              </a:tabLst>
              <a:defRPr/>
            </a:pPr>
            <a:r>
              <a:rPr lang="en-US" sz="1500" dirty="0">
                <a:latin typeface="Arial" panose="020B0604020202020204" pitchFamily="34" charset="0"/>
                <a:cs typeface="Arial" panose="020B0604020202020204" pitchFamily="34" charset="0"/>
              </a:rPr>
              <a:t>Sergeants Course, Career Course, Advanced Course </a:t>
            </a:r>
            <a:r>
              <a:rPr lang="en-US" sz="1500" dirty="0" smtClean="0">
                <a:latin typeface="Arial" panose="020B0604020202020204" pitchFamily="34" charset="0"/>
                <a:cs typeface="Arial" panose="020B0604020202020204" pitchFamily="34" charset="0"/>
              </a:rPr>
              <a:t>– all Seminars </a:t>
            </a:r>
            <a:r>
              <a:rPr lang="en-US" sz="1500" dirty="0">
                <a:latin typeface="Arial" panose="020B0604020202020204" pitchFamily="34" charset="0"/>
                <a:cs typeface="Arial" panose="020B0604020202020204" pitchFamily="34" charset="0"/>
              </a:rPr>
              <a:t>all 15 weeks</a:t>
            </a:r>
          </a:p>
          <a:p>
            <a:pPr marL="401638" lvl="1">
              <a:spcAft>
                <a:spcPts val="0"/>
              </a:spcAft>
              <a:defRPr/>
            </a:pPr>
            <a:endParaRPr lang="en-US" sz="600" dirty="0">
              <a:latin typeface="Arial" panose="020B0604020202020204" pitchFamily="34" charset="0"/>
              <a:cs typeface="Arial" panose="020B0604020202020204" pitchFamily="34" charset="0"/>
            </a:endParaRPr>
          </a:p>
          <a:p>
            <a:pPr marL="401638" algn="ctr">
              <a:defRPr/>
            </a:pPr>
            <a:r>
              <a:rPr lang="en-US" sz="1200" dirty="0">
                <a:latin typeface="Arial" panose="020B0604020202020204" pitchFamily="34" charset="0"/>
                <a:cs typeface="Arial" panose="020B0604020202020204" pitchFamily="34" charset="0"/>
              </a:rPr>
              <a:t>Contact MCU CDET Camp Pendleton Regional Office for information</a:t>
            </a:r>
          </a:p>
          <a:p>
            <a:pPr marL="401638" algn="ctr">
              <a:defRPr/>
            </a:pPr>
            <a:r>
              <a:rPr lang="en-US" sz="1200" dirty="0">
                <a:latin typeface="Arial" panose="020B0604020202020204" pitchFamily="34" charset="0"/>
                <a:cs typeface="Arial" panose="020B0604020202020204" pitchFamily="34" charset="0"/>
              </a:rPr>
              <a:t>EMAIL: </a:t>
            </a:r>
            <a:r>
              <a:rPr lang="en-US" sz="1200" dirty="0">
                <a:latin typeface="Arial" panose="020B0604020202020204" pitchFamily="34" charset="0"/>
                <a:cs typeface="Arial" panose="020B0604020202020204" pitchFamily="34" charset="0"/>
                <a:hlinkClick r:id="rId2"/>
              </a:rPr>
              <a:t>cdet_camppendleton@usmc.mil</a:t>
            </a:r>
            <a:r>
              <a:rPr lang="en-US" sz="1200" dirty="0">
                <a:latin typeface="Arial" panose="020B0604020202020204" pitchFamily="34" charset="0"/>
                <a:cs typeface="Arial" panose="020B0604020202020204" pitchFamily="34" charset="0"/>
              </a:rPr>
              <a:t> PHONE: 760-725-8400</a:t>
            </a:r>
          </a:p>
        </p:txBody>
      </p:sp>
    </p:spTree>
    <p:extLst>
      <p:ext uri="{BB962C8B-B14F-4D97-AF65-F5344CB8AC3E}">
        <p14:creationId xmlns:p14="http://schemas.microsoft.com/office/powerpoint/2010/main" val="86941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ctrTitle"/>
          </p:nvPr>
        </p:nvSpPr>
        <p:spPr>
          <a:xfrm>
            <a:off x="325120" y="2320804"/>
            <a:ext cx="8392160" cy="3127375"/>
          </a:xfrm>
        </p:spPr>
        <p:txBody>
          <a:bodyPr anchor="t"/>
          <a:lstStyle/>
          <a:p>
            <a:pPr eaLnBrk="1" hangingPunct="1"/>
            <a:r>
              <a:rPr lang="en-US" dirty="0">
                <a:latin typeface="Arial" panose="020B0604020202020204" pitchFamily="34" charset="0"/>
                <a:cs typeface="Arial" panose="020B0604020202020204" pitchFamily="34" charset="0"/>
              </a:rPr>
              <a:t>Enlisted College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err="1" smtClean="0">
                <a:latin typeface="Arial" panose="020B0604020202020204" pitchFamily="34" charset="0"/>
                <a:cs typeface="Arial" panose="020B0604020202020204" pitchFamily="34" charset="0"/>
              </a:rPr>
              <a:t>College</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Distance Education and </a:t>
            </a:r>
            <a:r>
              <a:rPr lang="en-US" dirty="0" smtClean="0">
                <a:latin typeface="Arial" panose="020B0604020202020204" pitchFamily="34" charset="0"/>
                <a:cs typeface="Arial" panose="020B0604020202020204" pitchFamily="34" charset="0"/>
              </a:rPr>
              <a:t>Training</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Marine Corps University</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67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auto">
          <a:xfrm>
            <a:off x="50800" y="4818063"/>
            <a:ext cx="9007475" cy="936625"/>
          </a:xfrm>
          <a:prstGeom prst="rightArrow">
            <a:avLst>
              <a:gd name="adj1" fmla="val 44148"/>
              <a:gd name="adj2" fmla="val 57136"/>
            </a:avLst>
          </a:prstGeom>
          <a:solidFill>
            <a:srgbClr val="FFFF00"/>
          </a:solidFill>
          <a:ln w="9525">
            <a:solidFill>
              <a:schemeClr val="tx1"/>
            </a:solidFill>
            <a:miter lim="800000"/>
            <a:headEnd/>
            <a:tailEnd/>
          </a:ln>
          <a:effectLst/>
        </p:spPr>
        <p:txBody>
          <a:bodyPr wrap="none" anchor="ctr" anchorCtr="1"/>
          <a:lstStyle/>
          <a:p>
            <a:pPr eaLnBrk="1" fontAlgn="auto" hangingPunct="1">
              <a:spcBef>
                <a:spcPts val="0"/>
              </a:spcBef>
              <a:spcAft>
                <a:spcPts val="0"/>
              </a:spcAft>
              <a:defRPr/>
            </a:pPr>
            <a:endParaRPr lang="en-US" sz="1200" b="1" dirty="0">
              <a:solidFill>
                <a:srgbClr val="000000"/>
              </a:solidFill>
              <a:effectLst>
                <a:outerShdw blurRad="38100" dist="38100" dir="2700000" algn="tl">
                  <a:srgbClr val="DDDDDD"/>
                </a:outerShdw>
              </a:effectLst>
              <a:latin typeface="Arial" pitchFamily="1" charset="0"/>
              <a:ea typeface="Times New Roman" charset="0"/>
            </a:endParaRPr>
          </a:p>
        </p:txBody>
      </p:sp>
      <p:sp>
        <p:nvSpPr>
          <p:cNvPr id="32774" name="Text Box 13"/>
          <p:cNvSpPr txBox="1">
            <a:spLocks noChangeArrowheads="1"/>
          </p:cNvSpPr>
          <p:nvPr/>
        </p:nvSpPr>
        <p:spPr bwMode="auto">
          <a:xfrm>
            <a:off x="317500" y="5148263"/>
            <a:ext cx="617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eaLnBrk="1" hangingPunct="1"/>
            <a:r>
              <a:rPr lang="en-US" altLang="en-US" sz="1200" b="1" dirty="0">
                <a:solidFill>
                  <a:srgbClr val="000000"/>
                </a:solidFill>
                <a:latin typeface="Arial Black" pitchFamily="34" charset="0"/>
                <a:ea typeface="ＭＳ Ｐゴシック" charset="0"/>
              </a:rPr>
              <a:t>LCPL</a:t>
            </a:r>
          </a:p>
        </p:txBody>
      </p:sp>
      <p:sp>
        <p:nvSpPr>
          <p:cNvPr id="9" name="Rectangle 10"/>
          <p:cNvSpPr>
            <a:spLocks noChangeArrowheads="1"/>
          </p:cNvSpPr>
          <p:nvPr/>
        </p:nvSpPr>
        <p:spPr bwMode="auto">
          <a:xfrm>
            <a:off x="6333779" y="4234657"/>
            <a:ext cx="1290827" cy="800793"/>
          </a:xfrm>
          <a:prstGeom prst="rect">
            <a:avLst/>
          </a:prstGeom>
          <a:solidFill>
            <a:schemeClr val="accent3">
              <a:lumMod val="50000"/>
            </a:schemeClr>
          </a:solidFill>
          <a:ln w="9525">
            <a:solidFill>
              <a:srgbClr val="FFFFFF"/>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100" b="1" dirty="0">
                <a:solidFill>
                  <a:srgbClr val="FFFFFF"/>
                </a:solidFill>
                <a:latin typeface="Arial" pitchFamily="1" charset="0"/>
                <a:ea typeface="Times New Roman" charset="0"/>
              </a:rPr>
              <a:t>E8 Seminar</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(Req)</a:t>
            </a:r>
          </a:p>
        </p:txBody>
      </p:sp>
      <p:sp>
        <p:nvSpPr>
          <p:cNvPr id="10" name="Rectangle 10"/>
          <p:cNvSpPr>
            <a:spLocks noChangeArrowheads="1"/>
          </p:cNvSpPr>
          <p:nvPr/>
        </p:nvSpPr>
        <p:spPr bwMode="auto">
          <a:xfrm>
            <a:off x="6334126" y="3403492"/>
            <a:ext cx="1290827" cy="811323"/>
          </a:xfrm>
          <a:prstGeom prst="rect">
            <a:avLst/>
          </a:prstGeom>
          <a:solidFill>
            <a:schemeClr val="accent3">
              <a:lumMod val="50000"/>
            </a:schemeClr>
          </a:solidFill>
          <a:ln w="9525">
            <a:solidFill>
              <a:srgbClr val="FFFFFF"/>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100" b="1" dirty="0">
                <a:solidFill>
                  <a:srgbClr val="FFFFFF"/>
                </a:solidFill>
                <a:latin typeface="Arial" pitchFamily="1" charset="0"/>
                <a:ea typeface="Times New Roman" charset="0"/>
              </a:rPr>
              <a:t>1stSgts (only)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Seminar</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(Req)</a:t>
            </a:r>
          </a:p>
        </p:txBody>
      </p:sp>
      <p:sp>
        <p:nvSpPr>
          <p:cNvPr id="11" name="Rectangle 4"/>
          <p:cNvSpPr>
            <a:spLocks noChangeArrowheads="1"/>
          </p:cNvSpPr>
          <p:nvPr/>
        </p:nvSpPr>
        <p:spPr bwMode="auto">
          <a:xfrm>
            <a:off x="6336777" y="3003000"/>
            <a:ext cx="1292748" cy="363538"/>
          </a:xfrm>
          <a:prstGeom prst="rect">
            <a:avLst/>
          </a:prstGeom>
          <a:solidFill>
            <a:srgbClr val="B4E182"/>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200" b="1" dirty="0">
                <a:solidFill>
                  <a:srgbClr val="000000"/>
                </a:solidFill>
                <a:effectLst>
                  <a:outerShdw blurRad="38100" dist="38100" dir="2700000" algn="tl">
                    <a:srgbClr val="000000">
                      <a:alpha val="43137"/>
                    </a:srgbClr>
                  </a:outerShdw>
                </a:effectLst>
                <a:latin typeface="Arial" pitchFamily="1" charset="0"/>
                <a:ea typeface="Times New Roman" charset="0"/>
              </a:rPr>
              <a:t>SEJPME</a:t>
            </a:r>
          </a:p>
        </p:txBody>
      </p:sp>
      <p:sp>
        <p:nvSpPr>
          <p:cNvPr id="32784" name="Text Box 16"/>
          <p:cNvSpPr txBox="1">
            <a:spLocks noChangeArrowheads="1"/>
          </p:cNvSpPr>
          <p:nvPr/>
        </p:nvSpPr>
        <p:spPr bwMode="auto">
          <a:xfrm>
            <a:off x="6142038" y="5148263"/>
            <a:ext cx="1689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200" b="1" dirty="0">
                <a:solidFill>
                  <a:srgbClr val="000000"/>
                </a:solidFill>
                <a:latin typeface="Arial Black" pitchFamily="34" charset="0"/>
                <a:ea typeface="ＭＳ Ｐゴシック" charset="0"/>
              </a:rPr>
              <a:t>1STSGT</a:t>
            </a:r>
            <a:r>
              <a:rPr lang="en-US" altLang="en-US" sz="1200" b="1" dirty="0">
                <a:solidFill>
                  <a:srgbClr val="000000"/>
                </a:solidFill>
                <a:effectLst>
                  <a:outerShdw blurRad="38100" dist="38100" dir="2700000" algn="tl">
                    <a:srgbClr val="000000">
                      <a:alpha val="43137"/>
                    </a:srgbClr>
                  </a:outerShdw>
                </a:effectLst>
                <a:latin typeface="Arial Black" pitchFamily="34" charset="0"/>
                <a:ea typeface="ＭＳ Ｐゴシック" charset="0"/>
              </a:rPr>
              <a:t> / </a:t>
            </a:r>
            <a:r>
              <a:rPr lang="en-US" altLang="en-US" sz="1200" b="1" dirty="0">
                <a:solidFill>
                  <a:srgbClr val="000000"/>
                </a:solidFill>
                <a:latin typeface="Arial Black" pitchFamily="34" charset="0"/>
                <a:ea typeface="ＭＳ Ｐゴシック" charset="0"/>
              </a:rPr>
              <a:t>MSGT</a:t>
            </a:r>
          </a:p>
        </p:txBody>
      </p:sp>
      <p:sp>
        <p:nvSpPr>
          <p:cNvPr id="32785" name="Text Box 16"/>
          <p:cNvSpPr txBox="1">
            <a:spLocks noChangeArrowheads="1"/>
          </p:cNvSpPr>
          <p:nvPr/>
        </p:nvSpPr>
        <p:spPr bwMode="auto">
          <a:xfrm>
            <a:off x="7696200" y="5075238"/>
            <a:ext cx="1144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1200" b="1" dirty="0">
                <a:solidFill>
                  <a:srgbClr val="000000"/>
                </a:solidFill>
                <a:latin typeface="Arial Black" pitchFamily="34" charset="0"/>
                <a:ea typeface="ＭＳ Ｐゴシック" charset="0"/>
              </a:rPr>
              <a:t>SGTMAJ</a:t>
            </a:r>
            <a:r>
              <a:rPr lang="en-US" altLang="en-US" sz="1200" b="1" dirty="0">
                <a:solidFill>
                  <a:srgbClr val="000000"/>
                </a:solidFill>
                <a:effectLst>
                  <a:outerShdw blurRad="38100" dist="38100" dir="2700000" algn="tl">
                    <a:srgbClr val="000000">
                      <a:alpha val="43137"/>
                    </a:srgbClr>
                  </a:outerShdw>
                </a:effectLst>
                <a:latin typeface="Arial Black" pitchFamily="34" charset="0"/>
                <a:ea typeface="ＭＳ Ｐゴシック" charset="0"/>
              </a:rPr>
              <a:t> / </a:t>
            </a:r>
          </a:p>
          <a:p>
            <a:pPr eaLnBrk="1" hangingPunct="1"/>
            <a:r>
              <a:rPr lang="en-US" altLang="en-US" sz="1200" b="1" dirty="0">
                <a:solidFill>
                  <a:srgbClr val="000000"/>
                </a:solidFill>
                <a:latin typeface="Arial Black" pitchFamily="34" charset="0"/>
                <a:ea typeface="ＭＳ Ｐゴシック" charset="0"/>
              </a:rPr>
              <a:t>MGYSGT</a:t>
            </a:r>
          </a:p>
        </p:txBody>
      </p:sp>
      <p:sp>
        <p:nvSpPr>
          <p:cNvPr id="17" name="Rectangle 10"/>
          <p:cNvSpPr>
            <a:spLocks noChangeArrowheads="1"/>
          </p:cNvSpPr>
          <p:nvPr/>
        </p:nvSpPr>
        <p:spPr bwMode="auto">
          <a:xfrm>
            <a:off x="7696200" y="3033715"/>
            <a:ext cx="1290638" cy="914486"/>
          </a:xfrm>
          <a:prstGeom prst="rect">
            <a:avLst/>
          </a:prstGeom>
          <a:solidFill>
            <a:schemeClr val="accent3">
              <a:lumMod val="50000"/>
            </a:schemeClr>
          </a:solidFill>
          <a:ln w="9525">
            <a:solidFill>
              <a:srgbClr val="FFFFFF"/>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100" b="1" dirty="0">
              <a:solidFill>
                <a:srgbClr val="FFFFFF"/>
              </a:solidFill>
              <a:latin typeface="Arial" pitchFamily="1" charset="0"/>
              <a:ea typeface="Times New Roman" charset="0"/>
            </a:endParaRP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SgtMaj/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MGySgt</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Symposium </a:t>
            </a:r>
          </a:p>
          <a:p>
            <a:pPr eaLnBrk="1" fontAlgn="auto" hangingPunct="1">
              <a:spcBef>
                <a:spcPts val="0"/>
              </a:spcBef>
              <a:spcAft>
                <a:spcPts val="0"/>
              </a:spcAft>
              <a:defRPr/>
            </a:pPr>
            <a:endParaRPr lang="en-US" sz="1100" b="1" dirty="0">
              <a:solidFill>
                <a:srgbClr val="FFFFFF"/>
              </a:solidFill>
              <a:latin typeface="Arial" pitchFamily="1" charset="0"/>
              <a:ea typeface="Times New Roman" charset="0"/>
            </a:endParaRPr>
          </a:p>
        </p:txBody>
      </p:sp>
      <p:sp>
        <p:nvSpPr>
          <p:cNvPr id="18" name="Rectangle 10"/>
          <p:cNvSpPr>
            <a:spLocks noChangeArrowheads="1"/>
          </p:cNvSpPr>
          <p:nvPr/>
        </p:nvSpPr>
        <p:spPr bwMode="auto">
          <a:xfrm>
            <a:off x="7696010" y="2181228"/>
            <a:ext cx="1290638" cy="833440"/>
          </a:xfrm>
          <a:prstGeom prst="rect">
            <a:avLst/>
          </a:prstGeom>
          <a:solidFill>
            <a:schemeClr val="accent3">
              <a:lumMod val="50000"/>
            </a:schemeClr>
          </a:solidFill>
          <a:ln w="9525">
            <a:solidFill>
              <a:srgbClr val="FFFFFF"/>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100" b="1" dirty="0">
                <a:solidFill>
                  <a:srgbClr val="FFFFFF"/>
                </a:solidFill>
                <a:latin typeface="Arial" pitchFamily="1" charset="0"/>
                <a:ea typeface="Times New Roman" charset="0"/>
              </a:rPr>
              <a:t>Keystone</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Seminar </a:t>
            </a:r>
          </a:p>
        </p:txBody>
      </p:sp>
      <p:sp>
        <p:nvSpPr>
          <p:cNvPr id="32792" name="Text Box 14"/>
          <p:cNvSpPr txBox="1">
            <a:spLocks noChangeArrowheads="1"/>
          </p:cNvSpPr>
          <p:nvPr/>
        </p:nvSpPr>
        <p:spPr bwMode="auto">
          <a:xfrm>
            <a:off x="2765425" y="5148263"/>
            <a:ext cx="534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eaLnBrk="1" hangingPunct="1"/>
            <a:r>
              <a:rPr lang="en-US" altLang="en-US" sz="1200" b="1" dirty="0">
                <a:solidFill>
                  <a:srgbClr val="000000"/>
                </a:solidFill>
                <a:latin typeface="Arial Black" pitchFamily="34" charset="0"/>
                <a:ea typeface="ＭＳ Ｐゴシック" charset="0"/>
              </a:rPr>
              <a:t>SGT</a:t>
            </a:r>
          </a:p>
        </p:txBody>
      </p:sp>
      <p:sp>
        <p:nvSpPr>
          <p:cNvPr id="32793" name="Text Box 15"/>
          <p:cNvSpPr txBox="1">
            <a:spLocks noChangeArrowheads="1"/>
          </p:cNvSpPr>
          <p:nvPr/>
        </p:nvSpPr>
        <p:spPr bwMode="auto">
          <a:xfrm>
            <a:off x="3963988" y="5148263"/>
            <a:ext cx="64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eaLnBrk="1" hangingPunct="1"/>
            <a:r>
              <a:rPr lang="en-US" altLang="en-US" sz="1200" b="1" dirty="0">
                <a:solidFill>
                  <a:srgbClr val="000000"/>
                </a:solidFill>
                <a:latin typeface="Arial Black" pitchFamily="34" charset="0"/>
                <a:ea typeface="ＭＳ Ｐゴシック" charset="0"/>
              </a:rPr>
              <a:t>SSGT</a:t>
            </a:r>
          </a:p>
        </p:txBody>
      </p:sp>
      <p:sp>
        <p:nvSpPr>
          <p:cNvPr id="32794" name="Text Box 16"/>
          <p:cNvSpPr txBox="1">
            <a:spLocks noChangeArrowheads="1"/>
          </p:cNvSpPr>
          <p:nvPr/>
        </p:nvSpPr>
        <p:spPr bwMode="auto">
          <a:xfrm>
            <a:off x="5216525" y="5148263"/>
            <a:ext cx="776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eaLnBrk="1" hangingPunct="1"/>
            <a:r>
              <a:rPr lang="en-US" altLang="en-US" sz="1200" b="1">
                <a:solidFill>
                  <a:srgbClr val="000000"/>
                </a:solidFill>
                <a:latin typeface="Arial Black" pitchFamily="34" charset="0"/>
                <a:ea typeface="ＭＳ Ｐゴシック" charset="0"/>
              </a:rPr>
              <a:t>GYSGT</a:t>
            </a:r>
          </a:p>
        </p:txBody>
      </p:sp>
      <p:sp>
        <p:nvSpPr>
          <p:cNvPr id="32795" name="Text Box 13"/>
          <p:cNvSpPr txBox="1">
            <a:spLocks noChangeArrowheads="1"/>
          </p:cNvSpPr>
          <p:nvPr/>
        </p:nvSpPr>
        <p:spPr bwMode="auto">
          <a:xfrm>
            <a:off x="1589088" y="5148263"/>
            <a:ext cx="519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eaLnBrk="1" hangingPunct="1"/>
            <a:r>
              <a:rPr lang="en-US" altLang="en-US" sz="1200" b="1" dirty="0">
                <a:solidFill>
                  <a:srgbClr val="000000"/>
                </a:solidFill>
                <a:latin typeface="Arial Black" pitchFamily="34" charset="0"/>
                <a:ea typeface="ＭＳ Ｐゴシック" charset="0"/>
              </a:rPr>
              <a:t>CPL</a:t>
            </a:r>
          </a:p>
        </p:txBody>
      </p:sp>
      <p:sp>
        <p:nvSpPr>
          <p:cNvPr id="49" name="Rectangle 10"/>
          <p:cNvSpPr>
            <a:spLocks noChangeArrowheads="1"/>
          </p:cNvSpPr>
          <p:nvPr/>
        </p:nvSpPr>
        <p:spPr bwMode="auto">
          <a:xfrm>
            <a:off x="3672691" y="3610540"/>
            <a:ext cx="1253421" cy="570927"/>
          </a:xfrm>
          <a:prstGeom prst="rect">
            <a:avLst/>
          </a:prstGeom>
          <a:solidFill>
            <a:srgbClr val="FF0000">
              <a:alpha val="50000"/>
            </a:srgbClr>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000" b="1" dirty="0">
              <a:solidFill>
                <a:srgbClr val="000000"/>
              </a:solidFill>
              <a:latin typeface="Arial" pitchFamily="1" charset="0"/>
              <a:ea typeface="Times New Roman" charset="0"/>
            </a:endParaRP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Career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Seminar</a:t>
            </a:r>
          </a:p>
          <a:p>
            <a:pPr eaLnBrk="1" fontAlgn="auto" hangingPunct="1">
              <a:spcBef>
                <a:spcPts val="0"/>
              </a:spcBef>
              <a:spcAft>
                <a:spcPts val="0"/>
              </a:spcAft>
              <a:defRPr/>
            </a:pPr>
            <a:endParaRPr lang="en-US" sz="1000" b="1" dirty="0">
              <a:solidFill>
                <a:srgbClr val="000000"/>
              </a:solidFill>
              <a:effectLst>
                <a:outerShdw blurRad="38100" dist="38100" dir="2700000" algn="tl">
                  <a:srgbClr val="000000">
                    <a:alpha val="43137"/>
                  </a:srgbClr>
                </a:outerShdw>
              </a:effectLst>
              <a:latin typeface="Arial" pitchFamily="1" charset="0"/>
              <a:ea typeface="Times New Roman" charset="0"/>
            </a:endParaRPr>
          </a:p>
        </p:txBody>
      </p:sp>
      <p:sp>
        <p:nvSpPr>
          <p:cNvPr id="32806" name="Rectangle 11"/>
          <p:cNvSpPr txBox="1">
            <a:spLocks noChangeArrowheads="1"/>
          </p:cNvSpPr>
          <p:nvPr/>
        </p:nvSpPr>
        <p:spPr bwMode="auto">
          <a:xfrm>
            <a:off x="457200" y="204936"/>
            <a:ext cx="8044774" cy="143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eaLnBrk="1" hangingPunct="1"/>
            <a:r>
              <a:rPr lang="en-US" altLang="en-US" sz="3200" b="1" dirty="0">
                <a:solidFill>
                  <a:srgbClr val="000000"/>
                </a:solidFill>
                <a:latin typeface="Arial" panose="020B0604020202020204" pitchFamily="34" charset="0"/>
                <a:ea typeface="Calibri" pitchFamily="34" charset="0"/>
                <a:cs typeface="Arial" panose="020B0604020202020204" pitchFamily="34" charset="0"/>
              </a:rPr>
              <a:t>Enlisted Professional Military Education</a:t>
            </a:r>
          </a:p>
          <a:p>
            <a:pPr eaLnBrk="1" hangingPunct="1"/>
            <a:endParaRPr lang="en-US" altLang="en-US" sz="1200" b="1" dirty="0">
              <a:solidFill>
                <a:srgbClr val="000000"/>
              </a:solidFill>
              <a:latin typeface="Arial" panose="020B0604020202020204" pitchFamily="34" charset="0"/>
              <a:ea typeface="Calibri" pitchFamily="34" charset="0"/>
              <a:cs typeface="Arial" panose="020B0604020202020204" pitchFamily="34" charset="0"/>
            </a:endParaRPr>
          </a:p>
          <a:p>
            <a:pPr eaLnBrk="1" hangingPunct="1"/>
            <a:r>
              <a:rPr lang="en-US" altLang="en-US" sz="2800" b="1" dirty="0">
                <a:solidFill>
                  <a:srgbClr val="000000"/>
                </a:solidFill>
                <a:latin typeface="Arial" panose="020B0604020202020204" pitchFamily="34" charset="0"/>
                <a:ea typeface="Calibri" pitchFamily="34" charset="0"/>
                <a:cs typeface="Arial" panose="020B0604020202020204" pitchFamily="34" charset="0"/>
              </a:rPr>
              <a:t>(Distance Education Program (DEP) Options)</a:t>
            </a:r>
          </a:p>
          <a:p>
            <a:pPr algn="l" eaLnBrk="1" hangingPunct="1"/>
            <a:endParaRPr lang="en-US" altLang="en-US" sz="3600" b="1" dirty="0">
              <a:solidFill>
                <a:srgbClr val="000000"/>
              </a:solidFill>
              <a:effectLst>
                <a:outerShdw blurRad="38100" dist="38100" dir="2700000" algn="tl">
                  <a:srgbClr val="000000">
                    <a:alpha val="43137"/>
                  </a:srgbClr>
                </a:outerShdw>
              </a:effectLst>
              <a:latin typeface="Arial" panose="020B0604020202020204" pitchFamily="34" charset="0"/>
              <a:ea typeface="Calibri" pitchFamily="34" charset="0"/>
              <a:cs typeface="Arial" panose="020B0604020202020204" pitchFamily="34" charset="0"/>
            </a:endParaRPr>
          </a:p>
        </p:txBody>
      </p:sp>
      <p:sp>
        <p:nvSpPr>
          <p:cNvPr id="67" name="Rectangle 5"/>
          <p:cNvSpPr>
            <a:spLocks noChangeArrowheads="1"/>
          </p:cNvSpPr>
          <p:nvPr/>
        </p:nvSpPr>
        <p:spPr bwMode="auto">
          <a:xfrm>
            <a:off x="2457225" y="4220469"/>
            <a:ext cx="1144481" cy="815875"/>
          </a:xfrm>
          <a:prstGeom prst="rect">
            <a:avLst/>
          </a:prstGeom>
          <a:solidFill>
            <a:schemeClr val="accent3">
              <a:lumMod val="50000"/>
            </a:schemeClr>
          </a:solidFill>
          <a:ln w="9525">
            <a:solidFill>
              <a:schemeClr val="bg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100" b="1" dirty="0">
              <a:solidFill>
                <a:srgbClr val="FFFFFF"/>
              </a:solidFill>
              <a:latin typeface="Arial" pitchFamily="1" charset="0"/>
              <a:ea typeface="Times New Roman" charset="0"/>
            </a:endParaRP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Sergeant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School</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Resident </a:t>
            </a:r>
          </a:p>
          <a:p>
            <a:pPr eaLnBrk="1" fontAlgn="auto" hangingPunct="1">
              <a:spcBef>
                <a:spcPts val="0"/>
              </a:spcBef>
              <a:spcAft>
                <a:spcPts val="0"/>
              </a:spcAft>
              <a:defRPr/>
            </a:pPr>
            <a:endParaRPr lang="en-US" sz="1100" b="1" dirty="0">
              <a:solidFill>
                <a:srgbClr val="FFFFFF"/>
              </a:solidFill>
              <a:latin typeface="Arial" pitchFamily="1" charset="0"/>
              <a:ea typeface="Times New Roman" charset="0"/>
            </a:endParaRPr>
          </a:p>
        </p:txBody>
      </p:sp>
      <p:sp>
        <p:nvSpPr>
          <p:cNvPr id="70" name="Rectangle 5"/>
          <p:cNvSpPr>
            <a:spLocks noChangeArrowheads="1"/>
          </p:cNvSpPr>
          <p:nvPr/>
        </p:nvSpPr>
        <p:spPr bwMode="auto">
          <a:xfrm>
            <a:off x="86245" y="4220469"/>
            <a:ext cx="1101839" cy="815875"/>
          </a:xfrm>
          <a:prstGeom prst="rect">
            <a:avLst/>
          </a:prstGeom>
          <a:solidFill>
            <a:schemeClr val="accent3">
              <a:lumMod val="50000"/>
            </a:schemeClr>
          </a:solidFill>
          <a:ln w="9525">
            <a:solidFill>
              <a:schemeClr val="bg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100" b="1" dirty="0">
                <a:solidFill>
                  <a:srgbClr val="FFFFFF"/>
                </a:solidFill>
                <a:latin typeface="Arial" pitchFamily="1" charset="0"/>
                <a:ea typeface="Times New Roman" charset="0"/>
              </a:rPr>
              <a:t>Command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Sponsored</a:t>
            </a:r>
          </a:p>
          <a:p>
            <a:pPr algn="l" eaLnBrk="1" fontAlgn="auto" hangingPunct="1">
              <a:spcBef>
                <a:spcPts val="0"/>
              </a:spcBef>
              <a:spcAft>
                <a:spcPts val="0"/>
              </a:spcAft>
              <a:defRPr/>
            </a:pPr>
            <a:r>
              <a:rPr lang="en-US" sz="1100" b="1" dirty="0">
                <a:solidFill>
                  <a:srgbClr val="FFFFFF"/>
                </a:solidFill>
                <a:latin typeface="Arial" pitchFamily="1" charset="0"/>
                <a:ea typeface="Times New Roman" charset="0"/>
              </a:rPr>
              <a:t> LCpl Seminar</a:t>
            </a:r>
          </a:p>
        </p:txBody>
      </p:sp>
      <p:grpSp>
        <p:nvGrpSpPr>
          <p:cNvPr id="9217" name="Group 9216"/>
          <p:cNvGrpSpPr/>
          <p:nvPr/>
        </p:nvGrpSpPr>
        <p:grpSpPr>
          <a:xfrm>
            <a:off x="1258962" y="4214757"/>
            <a:ext cx="1168973" cy="820693"/>
            <a:chOff x="1218681" y="4215651"/>
            <a:chExt cx="1168973" cy="820693"/>
          </a:xfrm>
          <a:solidFill>
            <a:schemeClr val="accent3">
              <a:lumMod val="50000"/>
            </a:schemeClr>
          </a:solidFill>
        </p:grpSpPr>
        <p:sp>
          <p:nvSpPr>
            <p:cNvPr id="69" name="Rectangle 5"/>
            <p:cNvSpPr>
              <a:spLocks noChangeArrowheads="1"/>
            </p:cNvSpPr>
            <p:nvPr/>
          </p:nvSpPr>
          <p:spPr bwMode="auto">
            <a:xfrm>
              <a:off x="1247971" y="4220469"/>
              <a:ext cx="1101839" cy="815875"/>
            </a:xfrm>
            <a:prstGeom prst="rect">
              <a:avLst/>
            </a:prstGeom>
            <a:grpFill/>
            <a:ln w="9525">
              <a:solidFill>
                <a:schemeClr val="bg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200" b="1" dirty="0">
                <a:solidFill>
                  <a:srgbClr val="FFFFFF"/>
                </a:solidFill>
                <a:effectLst>
                  <a:outerShdw blurRad="38100" dist="38100" dir="2700000" algn="tl">
                    <a:srgbClr val="000000">
                      <a:alpha val="43137"/>
                    </a:srgbClr>
                  </a:outerShdw>
                </a:effectLst>
                <a:latin typeface="Arial" pitchFamily="1" charset="0"/>
                <a:ea typeface="Times New Roman" charset="0"/>
              </a:endParaRPr>
            </a:p>
          </p:txBody>
        </p:sp>
        <p:sp>
          <p:nvSpPr>
            <p:cNvPr id="9216" name="TextBox 9215"/>
            <p:cNvSpPr txBox="1"/>
            <p:nvPr/>
          </p:nvSpPr>
          <p:spPr>
            <a:xfrm>
              <a:off x="1218681" y="4215651"/>
              <a:ext cx="1168973" cy="738664"/>
            </a:xfrm>
            <a:prstGeom prst="rect">
              <a:avLst/>
            </a:prstGeom>
            <a:noFill/>
          </p:spPr>
          <p:txBody>
            <a:bodyPr>
              <a:spAutoFit/>
            </a:bodyPr>
            <a:lstStyle/>
            <a:p>
              <a:pPr eaLnBrk="1" hangingPunct="1">
                <a:defRPr/>
              </a:pPr>
              <a:endParaRPr lang="en-US" sz="800" b="1" dirty="0">
                <a:solidFill>
                  <a:srgbClr val="FFFFFF"/>
                </a:solidFill>
                <a:latin typeface="Arial" panose="020B0604020202020204" pitchFamily="34" charset="0"/>
                <a:ea typeface="ＭＳ Ｐゴシック" charset="0"/>
                <a:cs typeface="Arial" panose="020B0604020202020204" pitchFamily="34" charset="0"/>
              </a:endParaRPr>
            </a:p>
            <a:p>
              <a:pPr eaLnBrk="1" hangingPunct="1">
                <a:defRPr/>
              </a:pPr>
              <a:r>
                <a:rPr lang="en-US" sz="1100" b="1" dirty="0">
                  <a:solidFill>
                    <a:srgbClr val="FFFFFF"/>
                  </a:solidFill>
                  <a:latin typeface="Arial" panose="020B0604020202020204" pitchFamily="34" charset="0"/>
                  <a:ea typeface="ＭＳ Ｐゴシック" charset="0"/>
                  <a:cs typeface="Arial" panose="020B0604020202020204" pitchFamily="34" charset="0"/>
                </a:rPr>
                <a:t>Command Sponsored Cpl Seminar</a:t>
              </a:r>
            </a:p>
          </p:txBody>
        </p:sp>
      </p:grpSp>
      <p:sp>
        <p:nvSpPr>
          <p:cNvPr id="73" name="Rectangle 10"/>
          <p:cNvSpPr>
            <a:spLocks noChangeArrowheads="1"/>
          </p:cNvSpPr>
          <p:nvPr/>
        </p:nvSpPr>
        <p:spPr bwMode="auto">
          <a:xfrm>
            <a:off x="3675772" y="2990852"/>
            <a:ext cx="1253421" cy="570806"/>
          </a:xfrm>
          <a:prstGeom prst="rect">
            <a:avLst/>
          </a:prstGeom>
          <a:solidFill>
            <a:srgbClr val="B4E182"/>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000" b="1" dirty="0">
                <a:solidFill>
                  <a:srgbClr val="000000"/>
                </a:solidFill>
                <a:latin typeface="Arial" pitchFamily="1" charset="0"/>
                <a:ea typeface="Times New Roman" charset="0"/>
              </a:rPr>
              <a:t>Career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DEP</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Pre-Work (</a:t>
            </a:r>
            <a:r>
              <a:rPr lang="en-US" sz="1000" b="1" dirty="0" err="1">
                <a:solidFill>
                  <a:srgbClr val="000000"/>
                </a:solidFill>
                <a:latin typeface="Arial" pitchFamily="1" charset="0"/>
                <a:ea typeface="Times New Roman" charset="0"/>
              </a:rPr>
              <a:t>Req</a:t>
            </a:r>
            <a:r>
              <a:rPr lang="en-US" sz="1000" b="1" dirty="0">
                <a:solidFill>
                  <a:srgbClr val="000000"/>
                </a:solidFill>
                <a:latin typeface="Arial" pitchFamily="1" charset="0"/>
                <a:ea typeface="Times New Roman" charset="0"/>
              </a:rPr>
              <a:t>)</a:t>
            </a:r>
          </a:p>
        </p:txBody>
      </p:sp>
      <p:sp>
        <p:nvSpPr>
          <p:cNvPr id="75" name="Rectangle 10"/>
          <p:cNvSpPr>
            <a:spLocks noChangeArrowheads="1"/>
          </p:cNvSpPr>
          <p:nvPr/>
        </p:nvSpPr>
        <p:spPr bwMode="auto">
          <a:xfrm>
            <a:off x="4999225" y="4214814"/>
            <a:ext cx="1253421" cy="821529"/>
          </a:xfrm>
          <a:prstGeom prst="rect">
            <a:avLst/>
          </a:prstGeom>
          <a:solidFill>
            <a:schemeClr val="accent3">
              <a:lumMod val="50000"/>
            </a:schemeClr>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100" b="1" dirty="0">
                <a:solidFill>
                  <a:srgbClr val="FFFFFF"/>
                </a:solidFill>
                <a:latin typeface="Arial" pitchFamily="1" charset="0"/>
                <a:ea typeface="Times New Roman" charset="0"/>
              </a:rPr>
              <a:t>Advanced</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 School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Resident </a:t>
            </a:r>
          </a:p>
        </p:txBody>
      </p:sp>
      <p:sp>
        <p:nvSpPr>
          <p:cNvPr id="76" name="Rectangle 10"/>
          <p:cNvSpPr>
            <a:spLocks noChangeArrowheads="1"/>
          </p:cNvSpPr>
          <p:nvPr/>
        </p:nvSpPr>
        <p:spPr bwMode="auto">
          <a:xfrm>
            <a:off x="4979541" y="2976418"/>
            <a:ext cx="1253421" cy="576316"/>
          </a:xfrm>
          <a:prstGeom prst="rect">
            <a:avLst/>
          </a:prstGeom>
          <a:solidFill>
            <a:srgbClr val="B4E182"/>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000" b="1" dirty="0">
                <a:solidFill>
                  <a:srgbClr val="000000"/>
                </a:solidFill>
                <a:latin typeface="Arial" pitchFamily="1" charset="0"/>
                <a:ea typeface="Times New Roman" charset="0"/>
              </a:rPr>
              <a:t>Advanced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DEP</a:t>
            </a:r>
          </a:p>
          <a:p>
            <a:pPr algn="l" eaLnBrk="1" fontAlgn="auto" hangingPunct="1">
              <a:spcBef>
                <a:spcPts val="0"/>
              </a:spcBef>
              <a:spcAft>
                <a:spcPts val="0"/>
              </a:spcAft>
              <a:defRPr/>
            </a:pPr>
            <a:r>
              <a:rPr lang="en-US" sz="1000" b="1" dirty="0">
                <a:solidFill>
                  <a:srgbClr val="000000"/>
                </a:solidFill>
                <a:latin typeface="Arial" pitchFamily="1" charset="0"/>
                <a:ea typeface="Times New Roman" charset="0"/>
              </a:rPr>
              <a:t>Pre-Work (Req)</a:t>
            </a:r>
          </a:p>
        </p:txBody>
      </p:sp>
      <p:sp>
        <p:nvSpPr>
          <p:cNvPr id="78" name="Rectangle 10"/>
          <p:cNvSpPr>
            <a:spLocks noChangeArrowheads="1"/>
          </p:cNvSpPr>
          <p:nvPr/>
        </p:nvSpPr>
        <p:spPr bwMode="auto">
          <a:xfrm>
            <a:off x="2451371" y="2987032"/>
            <a:ext cx="1138136" cy="573253"/>
          </a:xfrm>
          <a:prstGeom prst="rect">
            <a:avLst/>
          </a:prstGeom>
          <a:solidFill>
            <a:srgbClr val="B4E182"/>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000" b="1" dirty="0">
                <a:solidFill>
                  <a:srgbClr val="000000"/>
                </a:solidFill>
                <a:latin typeface="Arial" pitchFamily="1" charset="0"/>
                <a:ea typeface="Times New Roman" charset="0"/>
              </a:rPr>
              <a:t>Sergeants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DEP</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Pre-Work (</a:t>
            </a:r>
            <a:r>
              <a:rPr lang="en-US" sz="1000" b="1" dirty="0" err="1">
                <a:solidFill>
                  <a:srgbClr val="000000"/>
                </a:solidFill>
                <a:latin typeface="Arial" pitchFamily="1" charset="0"/>
                <a:ea typeface="Times New Roman" charset="0"/>
              </a:rPr>
              <a:t>Req</a:t>
            </a:r>
            <a:r>
              <a:rPr lang="en-US" sz="1000" b="1" dirty="0">
                <a:solidFill>
                  <a:srgbClr val="000000"/>
                </a:solidFill>
                <a:latin typeface="Arial" pitchFamily="1" charset="0"/>
                <a:ea typeface="Times New Roman" charset="0"/>
              </a:rPr>
              <a:t>)</a:t>
            </a:r>
          </a:p>
        </p:txBody>
      </p:sp>
      <p:sp>
        <p:nvSpPr>
          <p:cNvPr id="79" name="Rectangle 10"/>
          <p:cNvSpPr>
            <a:spLocks noChangeArrowheads="1"/>
          </p:cNvSpPr>
          <p:nvPr/>
        </p:nvSpPr>
        <p:spPr bwMode="auto">
          <a:xfrm>
            <a:off x="1286115" y="3403492"/>
            <a:ext cx="1101839" cy="777975"/>
          </a:xfrm>
          <a:prstGeom prst="rect">
            <a:avLst/>
          </a:prstGeom>
          <a:solidFill>
            <a:srgbClr val="B4E182"/>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000" b="1" dirty="0">
                <a:solidFill>
                  <a:srgbClr val="000000"/>
                </a:solidFill>
                <a:latin typeface="Arial" pitchFamily="1" charset="0"/>
                <a:ea typeface="Times New Roman" charset="0"/>
              </a:rPr>
              <a:t>Corporals</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DEP</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Pre-Work (</a:t>
            </a:r>
            <a:r>
              <a:rPr lang="en-US" sz="1000" b="1" dirty="0" err="1">
                <a:solidFill>
                  <a:srgbClr val="000000"/>
                </a:solidFill>
                <a:latin typeface="Arial" pitchFamily="1" charset="0"/>
                <a:ea typeface="Times New Roman" charset="0"/>
              </a:rPr>
              <a:t>Req</a:t>
            </a:r>
            <a:r>
              <a:rPr lang="en-US" sz="1000" b="1" dirty="0">
                <a:solidFill>
                  <a:srgbClr val="000000"/>
                </a:solidFill>
                <a:latin typeface="Arial" pitchFamily="1" charset="0"/>
                <a:ea typeface="Times New Roman" charset="0"/>
              </a:rPr>
              <a:t>)</a:t>
            </a:r>
          </a:p>
        </p:txBody>
      </p:sp>
      <p:sp>
        <p:nvSpPr>
          <p:cNvPr id="80" name="Rectangle 10"/>
          <p:cNvSpPr>
            <a:spLocks noChangeArrowheads="1"/>
          </p:cNvSpPr>
          <p:nvPr/>
        </p:nvSpPr>
        <p:spPr bwMode="auto">
          <a:xfrm>
            <a:off x="92811" y="3403492"/>
            <a:ext cx="1101839" cy="777975"/>
          </a:xfrm>
          <a:prstGeom prst="rect">
            <a:avLst/>
          </a:prstGeom>
          <a:solidFill>
            <a:srgbClr val="B4E182"/>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000" b="1" dirty="0">
                <a:solidFill>
                  <a:srgbClr val="000000"/>
                </a:solidFill>
                <a:latin typeface="Arial" pitchFamily="1" charset="0"/>
                <a:ea typeface="Times New Roman" charset="0"/>
              </a:rPr>
              <a:t>Leading</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Marines DEP</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Pre-Work (</a:t>
            </a:r>
            <a:r>
              <a:rPr lang="en-US" sz="1000" b="1" dirty="0" err="1">
                <a:solidFill>
                  <a:srgbClr val="000000"/>
                </a:solidFill>
                <a:latin typeface="Arial" pitchFamily="1" charset="0"/>
                <a:ea typeface="Times New Roman" charset="0"/>
              </a:rPr>
              <a:t>Req</a:t>
            </a:r>
            <a:r>
              <a:rPr lang="en-US" sz="1000" b="1" dirty="0">
                <a:solidFill>
                  <a:srgbClr val="000000"/>
                </a:solidFill>
                <a:effectLst>
                  <a:outerShdw blurRad="38100" dist="38100" dir="2700000" algn="tl">
                    <a:srgbClr val="000000">
                      <a:alpha val="43137"/>
                    </a:srgbClr>
                  </a:outerShdw>
                </a:effectLst>
                <a:latin typeface="Arial" pitchFamily="1" charset="0"/>
                <a:ea typeface="Times New Roman" charset="0"/>
              </a:rPr>
              <a:t>)</a:t>
            </a:r>
          </a:p>
        </p:txBody>
      </p:sp>
      <p:sp>
        <p:nvSpPr>
          <p:cNvPr id="81" name="Rectangle 5"/>
          <p:cNvSpPr>
            <a:spLocks noChangeArrowheads="1"/>
          </p:cNvSpPr>
          <p:nvPr/>
        </p:nvSpPr>
        <p:spPr bwMode="auto">
          <a:xfrm>
            <a:off x="3673111" y="4220469"/>
            <a:ext cx="1264437" cy="815875"/>
          </a:xfrm>
          <a:prstGeom prst="rect">
            <a:avLst/>
          </a:prstGeom>
          <a:solidFill>
            <a:schemeClr val="accent3">
              <a:lumMod val="50000"/>
            </a:schemeClr>
          </a:solidFill>
          <a:ln w="9525">
            <a:solidFill>
              <a:schemeClr val="bg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100" b="1" dirty="0">
                <a:solidFill>
                  <a:srgbClr val="FFFFFF"/>
                </a:solidFill>
                <a:latin typeface="Arial" pitchFamily="1" charset="0"/>
                <a:ea typeface="Times New Roman" charset="0"/>
              </a:rPr>
              <a:t>Career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School</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Resident</a:t>
            </a:r>
          </a:p>
        </p:txBody>
      </p:sp>
      <p:sp>
        <p:nvSpPr>
          <p:cNvPr id="9226" name="Left-Right Arrow Callout 9225"/>
          <p:cNvSpPr/>
          <p:nvPr/>
        </p:nvSpPr>
        <p:spPr>
          <a:xfrm rot="5400000">
            <a:off x="3486728" y="4129280"/>
            <a:ext cx="638088" cy="181767"/>
          </a:xfrm>
          <a:prstGeom prst="leftRightArrowCallou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hangingPunct="1">
              <a:defRPr/>
            </a:pPr>
            <a:r>
              <a:rPr lang="en-US" sz="800" b="1" dirty="0">
                <a:solidFill>
                  <a:srgbClr val="000000"/>
                </a:solidFill>
                <a:effectLst>
                  <a:outerShdw blurRad="38100" dist="38100" dir="2700000" algn="tl">
                    <a:srgbClr val="000000">
                      <a:alpha val="43137"/>
                    </a:srgbClr>
                  </a:outerShdw>
                </a:effectLst>
              </a:rPr>
              <a:t>OR</a:t>
            </a:r>
          </a:p>
        </p:txBody>
      </p:sp>
      <p:sp>
        <p:nvSpPr>
          <p:cNvPr id="83" name="Rectangle 10"/>
          <p:cNvSpPr>
            <a:spLocks noChangeArrowheads="1"/>
          </p:cNvSpPr>
          <p:nvPr/>
        </p:nvSpPr>
        <p:spPr bwMode="auto">
          <a:xfrm>
            <a:off x="6329173" y="2181227"/>
            <a:ext cx="1290827" cy="796925"/>
          </a:xfrm>
          <a:prstGeom prst="rect">
            <a:avLst/>
          </a:prstGeom>
          <a:solidFill>
            <a:schemeClr val="accent3">
              <a:lumMod val="50000"/>
            </a:schemeClr>
          </a:solidFill>
          <a:ln w="9525">
            <a:solidFill>
              <a:srgbClr val="FFFFFF"/>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100" b="1" dirty="0">
              <a:solidFill>
                <a:srgbClr val="FFFFFF"/>
              </a:solidFill>
              <a:latin typeface="Arial" pitchFamily="1" charset="0"/>
              <a:ea typeface="Times New Roman" charset="0"/>
            </a:endParaRP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SEPME </a:t>
            </a:r>
          </a:p>
          <a:p>
            <a:pPr eaLnBrk="1" fontAlgn="auto" hangingPunct="1">
              <a:spcBef>
                <a:spcPts val="0"/>
              </a:spcBef>
              <a:spcAft>
                <a:spcPts val="0"/>
              </a:spcAft>
              <a:defRPr/>
            </a:pPr>
            <a:r>
              <a:rPr lang="en-US" sz="1100" b="1" dirty="0">
                <a:solidFill>
                  <a:srgbClr val="FFFFFF"/>
                </a:solidFill>
                <a:latin typeface="Arial" pitchFamily="1" charset="0"/>
                <a:ea typeface="Times New Roman" charset="0"/>
              </a:rPr>
              <a:t>School</a:t>
            </a:r>
          </a:p>
          <a:p>
            <a:pPr eaLnBrk="1" fontAlgn="auto" hangingPunct="1">
              <a:spcBef>
                <a:spcPts val="0"/>
              </a:spcBef>
              <a:spcAft>
                <a:spcPts val="0"/>
              </a:spcAft>
              <a:defRPr/>
            </a:pPr>
            <a:endParaRPr lang="en-US" sz="1100" b="1" dirty="0">
              <a:solidFill>
                <a:srgbClr val="FFFFFF"/>
              </a:solidFill>
              <a:latin typeface="Arial" pitchFamily="1" charset="0"/>
              <a:ea typeface="Times New Roman" charset="0"/>
            </a:endParaRPr>
          </a:p>
        </p:txBody>
      </p:sp>
      <p:sp>
        <p:nvSpPr>
          <p:cNvPr id="84" name="Rectangle 10"/>
          <p:cNvSpPr>
            <a:spLocks noChangeArrowheads="1"/>
          </p:cNvSpPr>
          <p:nvPr/>
        </p:nvSpPr>
        <p:spPr bwMode="auto">
          <a:xfrm>
            <a:off x="7696010" y="3971909"/>
            <a:ext cx="1290827" cy="801687"/>
          </a:xfrm>
          <a:prstGeom prst="rect">
            <a:avLst/>
          </a:prstGeom>
          <a:solidFill>
            <a:schemeClr val="bg1">
              <a:lumMod val="50000"/>
            </a:schemeClr>
          </a:solidFill>
          <a:ln w="9525">
            <a:solidFill>
              <a:srgbClr val="0000CC"/>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r>
              <a:rPr lang="en-US" sz="1200" b="1" dirty="0">
                <a:solidFill>
                  <a:schemeClr val="bg1"/>
                </a:solidFill>
                <a:latin typeface="Arial" pitchFamily="1" charset="0"/>
                <a:ea typeface="Times New Roman" charset="0"/>
              </a:rPr>
              <a:t>SgtMaj</a:t>
            </a:r>
          </a:p>
          <a:p>
            <a:pPr eaLnBrk="1" fontAlgn="auto" hangingPunct="1">
              <a:spcBef>
                <a:spcPts val="0"/>
              </a:spcBef>
              <a:spcAft>
                <a:spcPts val="0"/>
              </a:spcAft>
              <a:defRPr/>
            </a:pPr>
            <a:r>
              <a:rPr lang="en-US" sz="1200" b="1" dirty="0">
                <a:solidFill>
                  <a:schemeClr val="bg1"/>
                </a:solidFill>
                <a:latin typeface="Arial" pitchFamily="1" charset="0"/>
                <a:ea typeface="Times New Roman" charset="0"/>
              </a:rPr>
              <a:t>Seminar</a:t>
            </a:r>
          </a:p>
          <a:p>
            <a:pPr eaLnBrk="1" fontAlgn="auto" hangingPunct="1">
              <a:spcBef>
                <a:spcPts val="0"/>
              </a:spcBef>
              <a:spcAft>
                <a:spcPts val="0"/>
              </a:spcAft>
              <a:defRPr/>
            </a:pPr>
            <a:r>
              <a:rPr lang="en-US" sz="1200" b="1" dirty="0">
                <a:solidFill>
                  <a:schemeClr val="bg1"/>
                </a:solidFill>
                <a:latin typeface="Arial" pitchFamily="1" charset="0"/>
                <a:ea typeface="Times New Roman" charset="0"/>
              </a:rPr>
              <a:t>(Req)</a:t>
            </a:r>
            <a:endParaRPr lang="en-US" sz="1200" b="1" dirty="0">
              <a:solidFill>
                <a:srgbClr val="000000"/>
              </a:solidFill>
              <a:latin typeface="Arial" pitchFamily="1" charset="0"/>
              <a:ea typeface="Times New Roman" charset="0"/>
            </a:endParaRPr>
          </a:p>
        </p:txBody>
      </p:sp>
      <p:sp>
        <p:nvSpPr>
          <p:cNvPr id="45" name="Rectangle 10"/>
          <p:cNvSpPr>
            <a:spLocks noChangeArrowheads="1"/>
          </p:cNvSpPr>
          <p:nvPr/>
        </p:nvSpPr>
        <p:spPr bwMode="auto">
          <a:xfrm>
            <a:off x="2450206" y="3617084"/>
            <a:ext cx="1154993" cy="570927"/>
          </a:xfrm>
          <a:prstGeom prst="rect">
            <a:avLst/>
          </a:prstGeom>
          <a:solidFill>
            <a:srgbClr val="FF0000">
              <a:alpha val="50000"/>
            </a:srgbClr>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000" b="1" dirty="0">
              <a:solidFill>
                <a:srgbClr val="000000"/>
              </a:solidFill>
              <a:latin typeface="Arial" pitchFamily="1" charset="0"/>
              <a:ea typeface="Times New Roman" charset="0"/>
            </a:endParaRP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Sergeants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Seminar</a:t>
            </a:r>
          </a:p>
          <a:p>
            <a:pPr eaLnBrk="1" fontAlgn="auto" hangingPunct="1">
              <a:spcBef>
                <a:spcPts val="0"/>
              </a:spcBef>
              <a:spcAft>
                <a:spcPts val="0"/>
              </a:spcAft>
              <a:defRPr/>
            </a:pPr>
            <a:endParaRPr lang="en-US" sz="1000" b="1" dirty="0">
              <a:solidFill>
                <a:srgbClr val="000000"/>
              </a:solidFill>
              <a:effectLst>
                <a:outerShdw blurRad="38100" dist="38100" dir="2700000" algn="tl">
                  <a:srgbClr val="000000">
                    <a:alpha val="43137"/>
                  </a:srgbClr>
                </a:outerShdw>
              </a:effectLst>
              <a:latin typeface="Arial" pitchFamily="1" charset="0"/>
              <a:ea typeface="Times New Roman" charset="0"/>
            </a:endParaRPr>
          </a:p>
        </p:txBody>
      </p:sp>
      <p:sp>
        <p:nvSpPr>
          <p:cNvPr id="47" name="Rectangle 10"/>
          <p:cNvSpPr>
            <a:spLocks noChangeArrowheads="1"/>
          </p:cNvSpPr>
          <p:nvPr/>
        </p:nvSpPr>
        <p:spPr bwMode="auto">
          <a:xfrm>
            <a:off x="4990598" y="3598310"/>
            <a:ext cx="1253421" cy="570927"/>
          </a:xfrm>
          <a:prstGeom prst="rect">
            <a:avLst/>
          </a:prstGeom>
          <a:solidFill>
            <a:srgbClr val="FF0000">
              <a:alpha val="50000"/>
            </a:srgbClr>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000" b="1" dirty="0">
              <a:solidFill>
                <a:srgbClr val="000000"/>
              </a:solidFill>
              <a:latin typeface="Arial" pitchFamily="1" charset="0"/>
              <a:ea typeface="Times New Roman" charset="0"/>
            </a:endParaRP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Advanced</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School </a:t>
            </a:r>
          </a:p>
          <a:p>
            <a:pPr eaLnBrk="1" fontAlgn="auto" hangingPunct="1">
              <a:spcBef>
                <a:spcPts val="0"/>
              </a:spcBef>
              <a:spcAft>
                <a:spcPts val="0"/>
              </a:spcAft>
              <a:defRPr/>
            </a:pPr>
            <a:r>
              <a:rPr lang="en-US" sz="1000" b="1" dirty="0">
                <a:solidFill>
                  <a:srgbClr val="000000"/>
                </a:solidFill>
                <a:latin typeface="Arial" pitchFamily="1" charset="0"/>
                <a:ea typeface="Times New Roman" charset="0"/>
              </a:rPr>
              <a:t>Seminar</a:t>
            </a:r>
          </a:p>
          <a:p>
            <a:pPr eaLnBrk="1" fontAlgn="auto" hangingPunct="1">
              <a:spcBef>
                <a:spcPts val="0"/>
              </a:spcBef>
              <a:spcAft>
                <a:spcPts val="0"/>
              </a:spcAft>
              <a:defRPr/>
            </a:pPr>
            <a:endParaRPr lang="en-US" sz="1000" b="1" dirty="0">
              <a:solidFill>
                <a:srgbClr val="000000"/>
              </a:solidFill>
              <a:effectLst>
                <a:outerShdw blurRad="38100" dist="38100" dir="2700000" algn="tl">
                  <a:srgbClr val="000000">
                    <a:alpha val="43137"/>
                  </a:srgbClr>
                </a:outerShdw>
              </a:effectLst>
              <a:latin typeface="Arial" pitchFamily="1" charset="0"/>
              <a:ea typeface="Times New Roman" charset="0"/>
            </a:endParaRPr>
          </a:p>
        </p:txBody>
      </p:sp>
      <p:sp>
        <p:nvSpPr>
          <p:cNvPr id="44" name="Left-Right Arrow Callout 43"/>
          <p:cNvSpPr/>
          <p:nvPr/>
        </p:nvSpPr>
        <p:spPr>
          <a:xfrm rot="5400000">
            <a:off x="4769008" y="4124164"/>
            <a:ext cx="638088" cy="181767"/>
          </a:xfrm>
          <a:prstGeom prst="leftRightArrowCallou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hangingPunct="1">
              <a:defRPr/>
            </a:pPr>
            <a:r>
              <a:rPr lang="en-US" sz="800" b="1" dirty="0">
                <a:solidFill>
                  <a:schemeClr val="tx1"/>
                </a:solidFill>
                <a:effectLst>
                  <a:outerShdw blurRad="38100" dist="38100" dir="2700000" algn="tl">
                    <a:srgbClr val="000000">
                      <a:alpha val="43137"/>
                    </a:srgbClr>
                  </a:outerShdw>
                </a:effectLst>
              </a:rPr>
              <a:t>OR</a:t>
            </a:r>
          </a:p>
        </p:txBody>
      </p:sp>
      <p:sp>
        <p:nvSpPr>
          <p:cNvPr id="43" name="Left-Right Arrow Callout 42"/>
          <p:cNvSpPr/>
          <p:nvPr/>
        </p:nvSpPr>
        <p:spPr>
          <a:xfrm rot="5400000">
            <a:off x="2239271" y="4130864"/>
            <a:ext cx="638088" cy="181767"/>
          </a:xfrm>
          <a:prstGeom prst="leftRightArrowCallou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eaLnBrk="1" hangingPunct="1">
              <a:defRPr/>
            </a:pPr>
            <a:r>
              <a:rPr lang="en-US" sz="800" b="1" dirty="0">
                <a:solidFill>
                  <a:schemeClr val="tx1"/>
                </a:solidFill>
                <a:effectLst>
                  <a:outerShdw blurRad="38100" dist="38100" dir="2700000" algn="tl">
                    <a:srgbClr val="000000">
                      <a:alpha val="43137"/>
                    </a:srgbClr>
                  </a:outerShdw>
                </a:effectLst>
              </a:rPr>
              <a:t>OR</a:t>
            </a:r>
          </a:p>
        </p:txBody>
      </p:sp>
      <p:sp>
        <p:nvSpPr>
          <p:cNvPr id="36" name="Rectangle 10">
            <a:extLst>
              <a:ext uri="{FF2B5EF4-FFF2-40B4-BE49-F238E27FC236}">
                <a16:creationId xmlns:a16="http://schemas.microsoft.com/office/drawing/2014/main" id="{6476C54D-0202-4352-B0DD-858EA6FEA881}"/>
              </a:ext>
            </a:extLst>
          </p:cNvPr>
          <p:cNvSpPr>
            <a:spLocks noChangeArrowheads="1"/>
          </p:cNvSpPr>
          <p:nvPr/>
        </p:nvSpPr>
        <p:spPr bwMode="auto">
          <a:xfrm>
            <a:off x="610587" y="6006391"/>
            <a:ext cx="648375" cy="345891"/>
          </a:xfrm>
          <a:prstGeom prst="rect">
            <a:avLst/>
          </a:prstGeom>
          <a:solidFill>
            <a:srgbClr val="FF0000">
              <a:alpha val="50000"/>
            </a:srgbClr>
          </a:solidFill>
          <a:ln w="9525">
            <a:solidFill>
              <a:schemeClr val="tx1"/>
            </a:solidFill>
            <a:miter lim="800000"/>
            <a:headEnd/>
            <a:tailEnd/>
          </a:ln>
          <a:effectLst/>
          <a:scene3d>
            <a:camera prst="perspectiveFront"/>
            <a:lightRig rig="threePt" dir="t"/>
          </a:scene3d>
          <a:sp3d extrusionH="889000">
            <a:bevelT prst="relaxedInset"/>
            <a:bevelB/>
          </a:sp3d>
        </p:spPr>
        <p:txBody>
          <a:bodyPr wrap="none" anchor="ctr">
            <a:flatTx/>
          </a:bodyPr>
          <a:lstStyle/>
          <a:p>
            <a:pPr eaLnBrk="1" fontAlgn="auto" hangingPunct="1">
              <a:spcBef>
                <a:spcPts val="0"/>
              </a:spcBef>
              <a:spcAft>
                <a:spcPts val="0"/>
              </a:spcAft>
              <a:defRPr/>
            </a:pPr>
            <a:endParaRPr lang="en-US" sz="1000" b="1" dirty="0">
              <a:solidFill>
                <a:srgbClr val="000000"/>
              </a:solidFill>
              <a:latin typeface="Arial" pitchFamily="1" charset="0"/>
              <a:ea typeface="Times New Roman" charset="0"/>
            </a:endParaRPr>
          </a:p>
          <a:p>
            <a:pPr eaLnBrk="1" fontAlgn="auto" hangingPunct="1">
              <a:spcBef>
                <a:spcPts val="0"/>
              </a:spcBef>
              <a:spcAft>
                <a:spcPts val="0"/>
              </a:spcAft>
              <a:defRPr/>
            </a:pPr>
            <a:endParaRPr lang="en-US" sz="1000" b="1" dirty="0">
              <a:solidFill>
                <a:srgbClr val="000000"/>
              </a:solidFill>
              <a:effectLst>
                <a:outerShdw blurRad="38100" dist="38100" dir="2700000" algn="tl">
                  <a:srgbClr val="000000">
                    <a:alpha val="43137"/>
                  </a:srgbClr>
                </a:outerShdw>
              </a:effectLst>
              <a:latin typeface="Arial" pitchFamily="1" charset="0"/>
              <a:ea typeface="Times New Roman" charset="0"/>
            </a:endParaRPr>
          </a:p>
        </p:txBody>
      </p:sp>
      <p:sp>
        <p:nvSpPr>
          <p:cNvPr id="2" name="TextBox 1">
            <a:extLst>
              <a:ext uri="{FF2B5EF4-FFF2-40B4-BE49-F238E27FC236}">
                <a16:creationId xmlns:a16="http://schemas.microsoft.com/office/drawing/2014/main" id="{A0EA9F50-349B-4D86-BF0A-0A9E472679BE}"/>
              </a:ext>
            </a:extLst>
          </p:cNvPr>
          <p:cNvSpPr txBox="1"/>
          <p:nvPr/>
        </p:nvSpPr>
        <p:spPr>
          <a:xfrm>
            <a:off x="1406615" y="5956559"/>
            <a:ext cx="4091248" cy="461665"/>
          </a:xfrm>
          <a:prstGeom prst="rect">
            <a:avLst/>
          </a:prstGeom>
          <a:noFill/>
        </p:spPr>
        <p:txBody>
          <a:bodyPr wrap="none" rtlCol="0">
            <a:spAutoFit/>
          </a:bodyPr>
          <a:lstStyle/>
          <a:p>
            <a:pPr algn="l"/>
            <a:r>
              <a:rPr lang="en-US" dirty="0" smtClean="0">
                <a:latin typeface="Arial" panose="020B0604020202020204" pitchFamily="34" charset="0"/>
                <a:cs typeface="Arial" panose="020B0604020202020204" pitchFamily="34" charset="0"/>
              </a:rPr>
              <a:t>CDET </a:t>
            </a:r>
            <a:r>
              <a:rPr lang="en-US" dirty="0" smtClean="0">
                <a:latin typeface="Arial" panose="020B0604020202020204" pitchFamily="34" charset="0"/>
                <a:cs typeface="Arial" panose="020B0604020202020204" pitchFamily="34" charset="0"/>
              </a:rPr>
              <a:t>offers </a:t>
            </a:r>
            <a:r>
              <a:rPr lang="en-US" dirty="0">
                <a:latin typeface="Arial" panose="020B0604020202020204" pitchFamily="34" charset="0"/>
                <a:cs typeface="Arial" panose="020B0604020202020204" pitchFamily="34" charset="0"/>
              </a:rPr>
              <a:t>these Seminars</a:t>
            </a:r>
          </a:p>
        </p:txBody>
      </p:sp>
    </p:spTree>
    <p:extLst>
      <p:ext uri="{BB962C8B-B14F-4D97-AF65-F5344CB8AC3E}">
        <p14:creationId xmlns:p14="http://schemas.microsoft.com/office/powerpoint/2010/main" val="16400278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873" y="233218"/>
            <a:ext cx="6383338" cy="1143000"/>
          </a:xfrm>
        </p:spPr>
        <p:txBody>
          <a:bodyPr/>
          <a:lstStyle/>
          <a:p>
            <a:r>
              <a:rPr lang="en-US" sz="2400" dirty="0">
                <a:latin typeface="Arial" panose="020B0604020202020204" pitchFamily="34" charset="0"/>
                <a:cs typeface="Arial" panose="020B0604020202020204" pitchFamily="34" charset="0"/>
              </a:rPr>
              <a:t>Distance College Construct</a:t>
            </a:r>
          </a:p>
        </p:txBody>
      </p:sp>
      <p:sp>
        <p:nvSpPr>
          <p:cNvPr id="3" name="Content Placeholder 2"/>
          <p:cNvSpPr>
            <a:spLocks noGrp="1"/>
          </p:cNvSpPr>
          <p:nvPr>
            <p:ph idx="1"/>
          </p:nvPr>
        </p:nvSpPr>
        <p:spPr>
          <a:xfrm>
            <a:off x="428016" y="1549941"/>
            <a:ext cx="7928043" cy="5181600"/>
          </a:xfrm>
        </p:spPr>
        <p:txBody>
          <a:bodyPr/>
          <a:lstStyle/>
          <a:p>
            <a:pPr>
              <a:spcBef>
                <a:spcPts val="600"/>
              </a:spcBef>
              <a:spcAft>
                <a:spcPts val="1200"/>
              </a:spcAft>
            </a:pPr>
            <a:r>
              <a:rPr lang="en-US" altLang="en-US" sz="2400" dirty="0">
                <a:latin typeface="Arial" panose="020B0604020202020204" pitchFamily="34" charset="0"/>
                <a:cs typeface="Arial" panose="020B0604020202020204" pitchFamily="34" charset="0"/>
              </a:rPr>
              <a:t>Distance Education and Training is equal for promotions &amp; assignments </a:t>
            </a:r>
            <a:r>
              <a:rPr lang="en-US" altLang="en-US" sz="2400" dirty="0" smtClean="0">
                <a:latin typeface="Arial" panose="020B0604020202020204" pitchFamily="34" charset="0"/>
                <a:cs typeface="Arial" panose="020B0604020202020204" pitchFamily="34" charset="0"/>
              </a:rPr>
              <a:t>ref. MCO </a:t>
            </a:r>
            <a:r>
              <a:rPr lang="en-US" altLang="en-US" sz="2400" dirty="0">
                <a:latin typeface="Arial" panose="020B0604020202020204" pitchFamily="34" charset="0"/>
                <a:cs typeface="Arial" panose="020B0604020202020204" pitchFamily="34" charset="0"/>
              </a:rPr>
              <a:t>1553.4B</a:t>
            </a:r>
            <a:endParaRPr lang="en-US" sz="2400" dirty="0">
              <a:latin typeface="Arial" panose="020B0604020202020204" pitchFamily="34" charset="0"/>
              <a:cs typeface="Arial" panose="020B0604020202020204" pitchFamily="34" charset="0"/>
            </a:endParaRPr>
          </a:p>
          <a:p>
            <a:pPr>
              <a:spcBef>
                <a:spcPts val="600"/>
              </a:spcBef>
              <a:spcAft>
                <a:spcPts val="12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Curriculum </a:t>
            </a:r>
            <a:r>
              <a:rPr lang="en-US" sz="2400" dirty="0">
                <a:latin typeface="Arial" panose="020B0604020202020204" pitchFamily="34" charset="0"/>
                <a:cs typeface="Arial" panose="020B0604020202020204" pitchFamily="34" charset="0"/>
              </a:rPr>
              <a:t>is representative of the SNCOA curriculum</a:t>
            </a:r>
          </a:p>
          <a:p>
            <a:pPr>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DEP is designed to support Marines who:</a:t>
            </a:r>
          </a:p>
          <a:p>
            <a:pPr lvl="1">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Can not attend </a:t>
            </a:r>
            <a:r>
              <a:rPr lang="en-US" sz="2400" dirty="0" smtClean="0">
                <a:latin typeface="Arial" panose="020B0604020202020204" pitchFamily="34" charset="0"/>
                <a:cs typeface="Arial" panose="020B0604020202020204" pitchFamily="34" charset="0"/>
              </a:rPr>
              <a:t>SNCOA due </a:t>
            </a:r>
            <a:r>
              <a:rPr lang="en-US" sz="2400" dirty="0">
                <a:latin typeface="Arial" panose="020B0604020202020204" pitchFamily="34" charset="0"/>
                <a:cs typeface="Arial" panose="020B0604020202020204" pitchFamily="34" charset="0"/>
              </a:rPr>
              <a:t>to limited seat availability</a:t>
            </a:r>
          </a:p>
          <a:p>
            <a:pPr lvl="1">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Circumstances prevent attending the </a:t>
            </a:r>
            <a:r>
              <a:rPr lang="en-US" sz="2400" dirty="0" smtClean="0">
                <a:latin typeface="Arial" panose="020B0604020202020204" pitchFamily="34" charset="0"/>
                <a:cs typeface="Arial" panose="020B0604020202020204" pitchFamily="34" charset="0"/>
              </a:rPr>
              <a:t>SNCOA</a:t>
            </a:r>
            <a:endParaRPr lang="en-US" sz="2400" dirty="0">
              <a:latin typeface="Arial" panose="020B0604020202020204" pitchFamily="34" charset="0"/>
              <a:cs typeface="Arial" panose="020B0604020202020204" pitchFamily="34" charset="0"/>
            </a:endParaRPr>
          </a:p>
          <a:p>
            <a:pPr lvl="1">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Alleviates unit manning concerns   </a:t>
            </a:r>
          </a:p>
          <a:p>
            <a:pPr>
              <a:spcAft>
                <a:spcPts val="600"/>
              </a:spcAft>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lvl="2">
              <a:buFont typeface="Courier New" panose="02070309020205020404" pitchFamily="49" charset="0"/>
              <a:buChar char="o"/>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007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230024" y="546841"/>
            <a:ext cx="6323012"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a:latin typeface="Arial" panose="020B0604020202020204" pitchFamily="34" charset="0"/>
                <a:cs typeface="Arial" panose="020B0604020202020204" pitchFamily="34" charset="0"/>
              </a:rPr>
              <a:t>CDET Program Administration</a:t>
            </a:r>
          </a:p>
        </p:txBody>
      </p:sp>
      <p:sp>
        <p:nvSpPr>
          <p:cNvPr id="3" name="Content Placeholder 2"/>
          <p:cNvSpPr>
            <a:spLocks noGrp="1"/>
          </p:cNvSpPr>
          <p:nvPr>
            <p:ph idx="1"/>
          </p:nvPr>
        </p:nvSpPr>
        <p:spPr>
          <a:xfrm>
            <a:off x="445851" y="1536700"/>
            <a:ext cx="8445229" cy="5321300"/>
          </a:xfrm>
        </p:spPr>
        <p:txBody>
          <a:bodyPr/>
          <a:lstStyle/>
          <a:p>
            <a:pPr marL="57150" indent="0">
              <a:spcBef>
                <a:spcPts val="0"/>
              </a:spcBef>
              <a:spcAft>
                <a:spcPts val="1200"/>
              </a:spcAft>
              <a:buNone/>
              <a:defRPr/>
            </a:pPr>
            <a:r>
              <a:rPr lang="en-US" sz="2400" dirty="0">
                <a:latin typeface="Arial" panose="020B0604020202020204" pitchFamily="34" charset="0"/>
                <a:cs typeface="Arial" panose="020B0604020202020204" pitchFamily="34" charset="0"/>
              </a:rPr>
              <a:t>Commander’s will screen/certify their Marine’s eligibility</a:t>
            </a:r>
          </a:p>
          <a:p>
            <a:pPr lvl="1">
              <a:spcBef>
                <a:spcPts val="0"/>
              </a:spcBef>
              <a:spcAft>
                <a:spcPts val="12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Same command screening checklist as SNCOA (NAVMC 11580)</a:t>
            </a:r>
          </a:p>
          <a:p>
            <a:pPr lvl="1">
              <a:spcBef>
                <a:spcPts val="0"/>
              </a:spcBef>
              <a:spcAft>
                <a:spcPts val="12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CDET does not verify command screening information</a:t>
            </a:r>
          </a:p>
          <a:p>
            <a:pPr lvl="1">
              <a:spcBef>
                <a:spcPts val="0"/>
              </a:spcBef>
              <a:spcAft>
                <a:spcPts val="12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Disciplinary/academic issues are passed back to the Command </a:t>
            </a:r>
            <a:endParaRPr lang="en-US" sz="2000" dirty="0" smtClean="0">
              <a:latin typeface="Arial" panose="020B0604020202020204" pitchFamily="34" charset="0"/>
              <a:cs typeface="Arial" panose="020B0604020202020204" pitchFamily="34" charset="0"/>
            </a:endParaRPr>
          </a:p>
          <a:p>
            <a:pPr lvl="1">
              <a:spcBef>
                <a:spcPts val="0"/>
              </a:spcBef>
              <a:spcAft>
                <a:spcPts val="1200"/>
              </a:spcAft>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Sign up via </a:t>
            </a:r>
            <a:r>
              <a:rPr lang="en-US" sz="2000" dirty="0" err="1" smtClean="0">
                <a:latin typeface="Arial" panose="020B0604020202020204" pitchFamily="34" charset="0"/>
                <a:cs typeface="Arial" panose="020B0604020202020204" pitchFamily="34" charset="0"/>
              </a:rPr>
              <a:t>MarineNet</a:t>
            </a:r>
            <a:endParaRPr lang="en-US" dirty="0">
              <a:latin typeface="Arial" panose="020B0604020202020204" pitchFamily="34" charset="0"/>
              <a:cs typeface="Arial" panose="020B0604020202020204" pitchFamily="34" charset="0"/>
            </a:endParaRPr>
          </a:p>
          <a:p>
            <a:pPr marL="457200" lvl="1" indent="0">
              <a:spcBef>
                <a:spcPts val="0"/>
              </a:spcBef>
              <a:spcAft>
                <a:spcPts val="1200"/>
              </a:spcAft>
              <a:buFont typeface="Calibri" pitchFamily="34" charset="0"/>
              <a:buNone/>
              <a:defRPr/>
            </a:pPr>
            <a:endParaRPr lang="en-US" sz="2000" dirty="0">
              <a:latin typeface="Arial" panose="020B0604020202020204" pitchFamily="34" charset="0"/>
              <a:cs typeface="Arial" panose="020B0604020202020204" pitchFamily="34" charset="0"/>
            </a:endParaRPr>
          </a:p>
          <a:p>
            <a:pPr marL="57150" indent="0">
              <a:spcBef>
                <a:spcPts val="0"/>
              </a:spcBef>
              <a:spcAft>
                <a:spcPts val="1200"/>
              </a:spcAft>
              <a:buNone/>
              <a:defRPr/>
            </a:pPr>
            <a:r>
              <a:rPr lang="en-US" sz="2400" dirty="0">
                <a:latin typeface="Arial" panose="020B0604020202020204" pitchFamily="34" charset="0"/>
                <a:cs typeface="Arial" panose="020B0604020202020204" pitchFamily="34" charset="0"/>
              </a:rPr>
              <a:t>CDET Seminars are demand driven</a:t>
            </a:r>
          </a:p>
          <a:p>
            <a:pPr lvl="1">
              <a:spcBef>
                <a:spcPts val="0"/>
              </a:spcBef>
              <a:spcAft>
                <a:spcPts val="12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Offered three times a </a:t>
            </a:r>
            <a:r>
              <a:rPr lang="en-US" sz="2000" dirty="0" smtClean="0">
                <a:latin typeface="Arial" panose="020B0604020202020204" pitchFamily="34" charset="0"/>
                <a:cs typeface="Arial" panose="020B0604020202020204" pitchFamily="34" charset="0"/>
              </a:rPr>
              <a:t>year per the MARADMIN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93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484763" y="1399771"/>
            <a:ext cx="8202038"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200">
                <a:solidFill>
                  <a:srgbClr val="000000"/>
                </a:solidFill>
                <a:latin typeface="Arial" charset="0"/>
                <a:ea typeface="ＭＳ Ｐゴシック" charset="0"/>
                <a:cs typeface="ＭＳ Ｐゴシック" charset="0"/>
              </a:defRPr>
            </a:lvl1pPr>
            <a:lvl2pPr marL="800100" indent="-342900" eaLnBrk="0" hangingPunct="0">
              <a:defRPr sz="1200">
                <a:solidFill>
                  <a:srgbClr val="000000"/>
                </a:solidFill>
                <a:latin typeface="Arial" charset="0"/>
                <a:ea typeface="ＭＳ Ｐゴシック" charset="0"/>
              </a:defRPr>
            </a:lvl2pPr>
            <a:lvl3pPr marL="1143000" indent="-228600" eaLnBrk="0" hangingPunct="0">
              <a:defRPr sz="1200">
                <a:solidFill>
                  <a:srgbClr val="000000"/>
                </a:solidFill>
                <a:latin typeface="Arial" charset="0"/>
                <a:ea typeface="ＭＳ Ｐゴシック" charset="0"/>
              </a:defRPr>
            </a:lvl3pPr>
            <a:lvl4pPr marL="1600200" indent="-228600" eaLnBrk="0" hangingPunct="0">
              <a:defRPr sz="1200">
                <a:solidFill>
                  <a:srgbClr val="000000"/>
                </a:solidFill>
                <a:latin typeface="Arial" charset="0"/>
                <a:ea typeface="ＭＳ Ｐゴシック" charset="0"/>
              </a:defRPr>
            </a:lvl4pPr>
            <a:lvl5pPr marL="2057400" indent="-228600" eaLnBrk="0" hangingPunct="0">
              <a:defRPr sz="1200">
                <a:solidFill>
                  <a:srgbClr val="000000"/>
                </a:solidFill>
                <a:latin typeface="Arial" charset="0"/>
                <a:ea typeface="ＭＳ Ｐゴシック" charset="0"/>
              </a:defRPr>
            </a:lvl5pPr>
            <a:lvl6pPr marL="2514600" indent="-228600" algn="ctr" eaLnBrk="0" fontAlgn="base" hangingPunct="0">
              <a:spcBef>
                <a:spcPct val="0"/>
              </a:spcBef>
              <a:spcAft>
                <a:spcPct val="0"/>
              </a:spcAft>
              <a:defRPr sz="1200">
                <a:solidFill>
                  <a:srgbClr val="000000"/>
                </a:solidFill>
                <a:latin typeface="Arial" charset="0"/>
                <a:ea typeface="ＭＳ Ｐゴシック" charset="0"/>
              </a:defRPr>
            </a:lvl6pPr>
            <a:lvl7pPr marL="2971800" indent="-228600" algn="ctr" eaLnBrk="0" fontAlgn="base" hangingPunct="0">
              <a:spcBef>
                <a:spcPct val="0"/>
              </a:spcBef>
              <a:spcAft>
                <a:spcPct val="0"/>
              </a:spcAft>
              <a:defRPr sz="1200">
                <a:solidFill>
                  <a:srgbClr val="000000"/>
                </a:solidFill>
                <a:latin typeface="Arial" charset="0"/>
                <a:ea typeface="ＭＳ Ｐゴシック" charset="0"/>
              </a:defRPr>
            </a:lvl7pPr>
            <a:lvl8pPr marL="3429000" indent="-228600" algn="ctr" eaLnBrk="0" fontAlgn="base" hangingPunct="0">
              <a:spcBef>
                <a:spcPct val="0"/>
              </a:spcBef>
              <a:spcAft>
                <a:spcPct val="0"/>
              </a:spcAft>
              <a:defRPr sz="1200">
                <a:solidFill>
                  <a:srgbClr val="000000"/>
                </a:solidFill>
                <a:latin typeface="Arial" charset="0"/>
                <a:ea typeface="ＭＳ Ｐゴシック" charset="0"/>
              </a:defRPr>
            </a:lvl8pPr>
            <a:lvl9pPr marL="3886200" indent="-228600" algn="ctr" eaLnBrk="0" fontAlgn="base" hangingPunct="0">
              <a:spcBef>
                <a:spcPct val="0"/>
              </a:spcBef>
              <a:spcAft>
                <a:spcPct val="0"/>
              </a:spcAft>
              <a:defRPr sz="1200">
                <a:solidFill>
                  <a:srgbClr val="000000"/>
                </a:solidFill>
                <a:latin typeface="Arial" charset="0"/>
                <a:ea typeface="ＭＳ Ｐゴシック" charset="0"/>
              </a:defRPr>
            </a:lvl9pPr>
          </a:lstStyle>
          <a:p>
            <a:pPr marL="285750" indent="-285750" algn="l" eaLnBrk="1" hangingPunct="1">
              <a:spcAft>
                <a:spcPts val="600"/>
              </a:spcAft>
              <a:buFont typeface="Arial" panose="020B0604020202020204" pitchFamily="34" charset="0"/>
              <a:buChar char="•"/>
            </a:pPr>
            <a:r>
              <a:rPr lang="en-US" sz="1800" u="sng" dirty="0">
                <a:latin typeface="Arial" panose="020B0604020202020204" pitchFamily="34" charset="0"/>
                <a:cs typeface="Arial" panose="020B0604020202020204" pitchFamily="34" charset="0"/>
              </a:rPr>
              <a:t>15 week seminar </a:t>
            </a:r>
            <a:r>
              <a:rPr lang="en-US" sz="1800" dirty="0">
                <a:latin typeface="Arial" panose="020B0604020202020204" pitchFamily="34" charset="0"/>
                <a:cs typeface="Arial" panose="020B0604020202020204" pitchFamily="34" charset="0"/>
              </a:rPr>
              <a:t>(3 hour seminar X 15 weeks); 1800-2100</a:t>
            </a:r>
          </a:p>
          <a:p>
            <a:pPr marL="285750" indent="-285750" algn="l" eaLnBrk="1" hangingPunct="1">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Facilitated through web based educational technology</a:t>
            </a:r>
          </a:p>
          <a:p>
            <a:pPr marL="285750" indent="-285750" algn="l" eaLnBrk="1" hangingPunct="1">
              <a:spcAft>
                <a:spcPts val="600"/>
              </a:spcAft>
              <a:buFont typeface="Arial" panose="020B0604020202020204" pitchFamily="34" charset="0"/>
              <a:buChar char="•"/>
            </a:pPr>
            <a:r>
              <a:rPr lang="en-US" sz="1800" u="sng" dirty="0">
                <a:latin typeface="Arial" panose="020B0604020202020204" pitchFamily="34" charset="0"/>
                <a:cs typeface="Arial" panose="020B0604020202020204" pitchFamily="34" charset="0"/>
              </a:rPr>
              <a:t>Socratic</a:t>
            </a:r>
            <a:r>
              <a:rPr lang="en-US" sz="1800" dirty="0">
                <a:latin typeface="Arial" panose="020B0604020202020204" pitchFamily="34" charset="0"/>
                <a:cs typeface="Arial" panose="020B0604020202020204" pitchFamily="34" charset="0"/>
              </a:rPr>
              <a:t> and lecture; experiential and student centered </a:t>
            </a:r>
          </a:p>
          <a:p>
            <a:pPr marL="285750" indent="-285750" algn="l" eaLnBrk="1" hangingPunct="1">
              <a:spcAft>
                <a:spcPts val="600"/>
              </a:spcAft>
              <a:buFont typeface="Arial" panose="020B0604020202020204" pitchFamily="34" charset="0"/>
              <a:buChar char="•"/>
            </a:pPr>
            <a:r>
              <a:rPr lang="en-US" sz="1800" u="sng" dirty="0">
                <a:latin typeface="Arial" panose="020B0604020202020204" pitchFamily="34" charset="0"/>
                <a:cs typeface="Arial" panose="020B0604020202020204" pitchFamily="34" charset="0"/>
              </a:rPr>
              <a:t>Synchronized across the USMC </a:t>
            </a:r>
          </a:p>
          <a:p>
            <a:pPr marL="285750" indent="-285750" algn="l" eaLnBrk="1" hangingPunct="1">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Adjunct faculty</a:t>
            </a:r>
          </a:p>
          <a:p>
            <a:pPr lvl="1" algn="l" eaLnBrk="1" hangingPunct="1">
              <a:spcAft>
                <a:spcPts val="600"/>
              </a:spcAft>
              <a:buFont typeface="Courier New" panose="02070309020205020404" pitchFamily="49" charset="0"/>
              <a:buChar char="o"/>
            </a:pPr>
            <a:r>
              <a:rPr lang="en-US" sz="1800" dirty="0">
                <a:latin typeface="Arial" panose="020B0604020202020204" pitchFamily="34" charset="0"/>
                <a:cs typeface="Arial" panose="020B0604020202020204" pitchFamily="34" charset="0"/>
              </a:rPr>
              <a:t>Senior SNCO that has completed CCRS, ACRS, EWS or CSCDEP</a:t>
            </a:r>
          </a:p>
          <a:p>
            <a:pPr lvl="1" algn="l" eaLnBrk="1" hangingPunct="1">
              <a:spcAft>
                <a:spcPts val="600"/>
              </a:spcAft>
              <a:buFont typeface="Courier New" panose="02070309020205020404" pitchFamily="49" charset="0"/>
              <a:buChar char="o"/>
            </a:pPr>
            <a:r>
              <a:rPr lang="en-US" sz="1800" dirty="0">
                <a:latin typeface="Arial" panose="020B0604020202020204" pitchFamily="34" charset="0"/>
                <a:cs typeface="Arial" panose="020B0604020202020204" pitchFamily="34" charset="0"/>
              </a:rPr>
              <a:t>Certified and faculty developed by CDET</a:t>
            </a:r>
          </a:p>
          <a:p>
            <a:pPr marL="285750" indent="-285750" algn="l" eaLnBrk="1" hangingPunct="1">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Weekly Battle Rhythm</a:t>
            </a:r>
          </a:p>
          <a:p>
            <a:pPr lvl="1" algn="l" eaLnBrk="1" hangingPunct="1">
              <a:spcAft>
                <a:spcPts val="600"/>
              </a:spcAft>
              <a:buFont typeface="Courier New" panose="02070309020205020404" pitchFamily="49" charset="0"/>
              <a:buChar char="o"/>
            </a:pPr>
            <a:r>
              <a:rPr lang="en-US" sz="1800" dirty="0">
                <a:latin typeface="Arial" panose="020B0604020202020204" pitchFamily="34" charset="0"/>
                <a:cs typeface="Arial" panose="020B0604020202020204" pitchFamily="34" charset="0"/>
              </a:rPr>
              <a:t>Complete readings, take quiz before seminar, participate in discussions/learning activities, take exam/submit written requirements = 5 hours of effort/week ICO day job </a:t>
            </a:r>
          </a:p>
          <a:p>
            <a:pPr marL="285750" indent="-285750" algn="l" eaLnBrk="1" hangingPunct="1">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Grading construct - 20% Quiz/40% participation/40% written assessments</a:t>
            </a:r>
          </a:p>
          <a:p>
            <a:pPr marL="285750" indent="-285750" algn="l" eaLnBrk="1" hangingPunct="1">
              <a:spcAft>
                <a:spcPts val="600"/>
              </a:spcAft>
              <a:buFont typeface="Arial" panose="020B0604020202020204" pitchFamily="34" charset="0"/>
              <a:buChar char="•"/>
            </a:pPr>
            <a:r>
              <a:rPr lang="en-US" sz="1800" dirty="0">
                <a:latin typeface="Arial" panose="020B0604020202020204" pitchFamily="34" charset="0"/>
                <a:cs typeface="Arial" panose="020B0604020202020204" pitchFamily="34" charset="0"/>
              </a:rPr>
              <a:t>Distinguished graduate awarded per </a:t>
            </a:r>
            <a:r>
              <a:rPr lang="en-US" sz="1800" dirty="0" smtClean="0">
                <a:latin typeface="Arial" panose="020B0604020202020204" pitchFamily="34" charset="0"/>
                <a:cs typeface="Arial" panose="020B0604020202020204" pitchFamily="34" charset="0"/>
              </a:rPr>
              <a:t>class</a:t>
            </a:r>
            <a:endParaRPr lang="en-US" sz="2000" dirty="0">
              <a:latin typeface="Arial" panose="020B0604020202020204" pitchFamily="34" charset="0"/>
              <a:cs typeface="Arial" panose="020B0604020202020204" pitchFamily="34" charset="0"/>
            </a:endParaRPr>
          </a:p>
        </p:txBody>
      </p:sp>
      <p:sp>
        <p:nvSpPr>
          <p:cNvPr id="2" name="TextBox 1"/>
          <p:cNvSpPr txBox="1"/>
          <p:nvPr/>
        </p:nvSpPr>
        <p:spPr>
          <a:xfrm>
            <a:off x="1576388" y="935038"/>
            <a:ext cx="184150" cy="460375"/>
          </a:xfrm>
          <a:prstGeom prst="rect">
            <a:avLst/>
          </a:prstGeom>
          <a:noFill/>
        </p:spPr>
        <p:txBody>
          <a:bodyPr wrap="none">
            <a:spAutoFit/>
          </a:bodyPr>
          <a:lstStyle/>
          <a:p>
            <a:pPr eaLnBrk="1" hangingPunct="1">
              <a:defRPr/>
            </a:pPr>
            <a:endParaRPr lang="en-US" sz="1200" dirty="0">
              <a:solidFill>
                <a:srgbClr val="000000"/>
              </a:solidFill>
              <a:effectLst>
                <a:outerShdw blurRad="38100" dist="38100" dir="2700000" algn="tl">
                  <a:srgbClr val="000000">
                    <a:alpha val="43137"/>
                  </a:srgbClr>
                </a:outerShdw>
              </a:effectLst>
              <a:latin typeface="Arial" charset="0"/>
              <a:ea typeface="ＭＳ Ｐゴシック" charset="0"/>
            </a:endParaRPr>
          </a:p>
        </p:txBody>
      </p:sp>
      <p:sp>
        <p:nvSpPr>
          <p:cNvPr id="33797" name="Title 6"/>
          <p:cNvSpPr>
            <a:spLocks noGrp="1"/>
          </p:cNvSpPr>
          <p:nvPr>
            <p:ph type="title"/>
          </p:nvPr>
        </p:nvSpPr>
        <p:spPr>
          <a:xfrm>
            <a:off x="1524000" y="76200"/>
            <a:ext cx="6383338" cy="1143000"/>
          </a:xfrm>
        </p:spPr>
        <p:txBody>
          <a:bodyPr/>
          <a:lstStyle/>
          <a:p>
            <a:r>
              <a:rPr lang="en-US" sz="2400" dirty="0" smtClean="0">
                <a:latin typeface="Arial" panose="020B0604020202020204" pitchFamily="34" charset="0"/>
                <a:cs typeface="Arial" panose="020B0604020202020204" pitchFamily="34" charset="0"/>
              </a:rPr>
              <a:t>EC DEP </a:t>
            </a:r>
            <a:r>
              <a:rPr lang="en-US" sz="2400" dirty="0">
                <a:latin typeface="Arial" panose="020B0604020202020204" pitchFamily="34" charset="0"/>
                <a:cs typeface="Arial" panose="020B0604020202020204" pitchFamily="34" charset="0"/>
              </a:rPr>
              <a:t>Academic</a:t>
            </a:r>
          </a:p>
        </p:txBody>
      </p:sp>
    </p:spTree>
    <p:extLst>
      <p:ext uri="{BB962C8B-B14F-4D97-AF65-F5344CB8AC3E}">
        <p14:creationId xmlns:p14="http://schemas.microsoft.com/office/powerpoint/2010/main" val="1815307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usmc orals template">
  <a:themeElements>
    <a:clrScheme name="usmc oral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smc oral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usmc oral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smc oral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smc oral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smc oral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smc oral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smc oral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smc orals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smc oral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smc oral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smc oral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smc oral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smc oral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cs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outerShdw blurRad="38100" dist="38100" dir="2700000" algn="tl">
                <a:srgbClr val="000000">
                  <a:alpha val="43137"/>
                </a:srgbClr>
              </a:outerShdw>
            </a:effectLst>
            <a:latin typeface="Arial" charset="0"/>
            <a:cs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F68E4CBAB8C947A882F8B2C79D4827" ma:contentTypeVersion="12" ma:contentTypeDescription="Create a new document." ma:contentTypeScope="" ma:versionID="8e161f514e37164903c0c10f7aaaee1f">
  <xsd:schema xmlns:xsd="http://www.w3.org/2001/XMLSchema" xmlns:xs="http://www.w3.org/2001/XMLSchema" xmlns:p="http://schemas.microsoft.com/office/2006/metadata/properties" xmlns:ns2="3b667da8-3190-4407-bd7e-50763b30b1b9" xmlns:ns3="c814f204-ea5b-455a-b142-d0d38f55bde7" targetNamespace="http://schemas.microsoft.com/office/2006/metadata/properties" ma:root="true" ma:fieldsID="62efb207a6a715e769a2e5991d369539" ns2:_="" ns3:_="">
    <xsd:import namespace="3b667da8-3190-4407-bd7e-50763b30b1b9"/>
    <xsd:import namespace="c814f204-ea5b-455a-b142-d0d38f55bd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67da8-3190-4407-bd7e-50763b30b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14f204-ea5b-455a-b142-d0d38f55bd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183CB7-B3A3-4A77-80C0-505B58D76628}">
  <ds:schemaRefs>
    <ds:schemaRef ds:uri="c814f204-ea5b-455a-b142-d0d38f55bde7"/>
    <ds:schemaRef ds:uri="http://purl.org/dc/elements/1.1/"/>
    <ds:schemaRef ds:uri="http://schemas.microsoft.com/office/2006/metadata/properties"/>
    <ds:schemaRef ds:uri="3b667da8-3190-4407-bd7e-50763b30b1b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E47FA2A-3F7C-4624-A6FB-FA12B45D7ECC}">
  <ds:schemaRefs>
    <ds:schemaRef ds:uri="http://schemas.microsoft.com/sharepoint/v3/contenttype/forms"/>
  </ds:schemaRefs>
</ds:datastoreItem>
</file>

<file path=customXml/itemProps3.xml><?xml version="1.0" encoding="utf-8"?>
<ds:datastoreItem xmlns:ds="http://schemas.openxmlformats.org/officeDocument/2006/customXml" ds:itemID="{23CFA4DC-CC85-4DB4-98A4-372D71B165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67da8-3190-4407-bd7e-50763b30b1b9"/>
    <ds:schemaRef ds:uri="c814f204-ea5b-455a-b142-d0d38f55bd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Equity</Template>
  <TotalTime>16322</TotalTime>
  <Words>1212</Words>
  <PresentationFormat>On-screen Show (4:3)</PresentationFormat>
  <Paragraphs>276</Paragraphs>
  <Slides>16</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Times New Roman</vt:lpstr>
      <vt:lpstr>Courier New</vt:lpstr>
      <vt:lpstr>Arial Black</vt:lpstr>
      <vt:lpstr>Arial</vt:lpstr>
      <vt:lpstr>Times</vt:lpstr>
      <vt:lpstr>ＭＳ Ｐゴシック</vt:lpstr>
      <vt:lpstr>Calibri</vt:lpstr>
      <vt:lpstr>usmc orals template</vt:lpstr>
      <vt:lpstr>2_Default Design</vt:lpstr>
      <vt:lpstr>4_Default Design</vt:lpstr>
      <vt:lpstr>MARINE CORPS UNIVERSITY  COLLEGE OF DISTANCE EDUCATION AND TRAINING </vt:lpstr>
      <vt:lpstr>PowerPoint Presentation</vt:lpstr>
      <vt:lpstr>Camp Pendleton Region Staffing</vt:lpstr>
      <vt:lpstr>Marine Corps University College of Distance Education and Training</vt:lpstr>
      <vt:lpstr>Enlisted College   College of Distance Education and Training  Marine Corps University   </vt:lpstr>
      <vt:lpstr>PowerPoint Presentation</vt:lpstr>
      <vt:lpstr>Distance College Construct</vt:lpstr>
      <vt:lpstr>CDET Program Administration</vt:lpstr>
      <vt:lpstr>EC DEP Academic</vt:lpstr>
      <vt:lpstr>Officer - College of Distance Education and Training   </vt:lpstr>
      <vt:lpstr>PowerPoint Presentation</vt:lpstr>
      <vt:lpstr>OPME Options </vt:lpstr>
      <vt:lpstr>CSCDEP</vt:lpstr>
      <vt:lpstr>EWSDEP Program </vt:lpstr>
      <vt:lpstr> What is the Blended Seminar Program?</vt:lpstr>
      <vt:lpstr>Point of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2005-05-27T21:22:18Z</dcterms:created>
  <dcterms:modified xsi:type="dcterms:W3CDTF">2021-04-14T19:49:05Z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0x0101009AF68E4CBAB8C947A882F8B2C79D4827</vt:lpwstr>
  </property>
</Properties>
</file>